
<file path=[Content_Types].xml><?xml version="1.0" encoding="utf-8"?>
<Types xmlns="http://schemas.openxmlformats.org/package/2006/content-types">
  <Default Extension="png" ContentType="image/png"/>
  <Default Extension="jpeg" ContentType="image/jpeg"/>
  <Default Extension="webp" ContentType="image/webp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25198"/>
    <a:srgbClr val="000099"/>
    <a:srgbClr val="1C1C1C"/>
    <a:srgbClr val="3366FF"/>
    <a:srgbClr val="9900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5" autoAdjust="0"/>
    <p:restoredTop sz="94652" autoAdjust="0"/>
  </p:normalViewPr>
  <p:slideViewPr>
    <p:cSldViewPr>
      <p:cViewPr varScale="1">
        <p:scale>
          <a:sx n="54" d="100"/>
          <a:sy n="54" d="100"/>
        </p:scale>
        <p:origin x="1109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349EAD-C8E4-4F81-B410-CAEF2AC40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5450A9E-DE64-45C6-9502-FB5C64FFFC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89B91B-AD16-443F-AEBA-31050F364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4E8DDA-0A86-427F-8342-16EE8A6D0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29920D-7E98-4882-BD54-63DD88B4D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7B425-CCB4-4B14-BC6F-BD1BD65324CD}" type="slidenum">
              <a:rPr lang="es-ES" altLang="bg-BG"/>
              <a:pPr/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415535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595224-127E-4C52-830C-4D6261D01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3133C78-A204-44AD-9F5F-553CBE07E7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1AC069-C91C-4649-A1B9-5EC62E55A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937222-5FBA-4D11-AF77-B2776ABC6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20EED6-585B-4ED5-B5F9-2DF6A14D0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E6632-1552-4BF0-BE78-58A3B1783FD3}" type="slidenum">
              <a:rPr lang="es-ES" altLang="bg-BG"/>
              <a:pPr/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499932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244D095-9D24-4DD1-9E81-F5029FC718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6AA426E-6A96-4DBF-9DD3-85CF5C58EC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F1CEDE8-4E42-4140-BDF6-5BD46E027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F6E8014-578D-4A5A-B638-6770BFD93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A581AA-AA6E-474F-B090-C6E9A74A0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45711-8524-40C1-BC81-A8893EAC39DE}" type="slidenum">
              <a:rPr lang="es-ES" altLang="bg-BG"/>
              <a:pPr/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276118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65EDCE-6DCB-47AA-BF39-2A408189A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8F26ED-4227-40A6-957F-62B422FAA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72E518-2A47-4912-8B75-320E157C4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DDFBE3-481C-48CC-B918-B0143D69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E7E65A-70ED-45F1-9D6B-4B1799631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D7263-CC97-4EB7-88F7-A19DCF3C31F3}" type="slidenum">
              <a:rPr lang="es-ES" altLang="bg-BG"/>
              <a:pPr/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3322376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5E235D-FCB2-4284-9522-D77BB2EB9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F5B1FAE-D6BD-463B-A0D2-E5EBE5104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924362D-5AD4-40C8-84AF-3B8DA8E5F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8CC748-13F3-4506-AD1F-297DF6F1D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8D0BFB-EA96-4151-9C52-E7542427F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6C68C4-4B1F-4AE2-A71F-729433FDE6B2}" type="slidenum">
              <a:rPr lang="es-ES" altLang="bg-BG"/>
              <a:pPr/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18796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0CAC9E-78FC-4D32-8E56-00A67228B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3D0F5B-FC5E-438C-9C00-88D3CABAD4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CE61922-7C34-453A-8D6A-45D56B5AC2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5E49B89-3536-4B92-AA64-CD7DF2F84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BF795D-7FBC-40B1-ACFA-EC0FEAA3B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081AC1D-A6BF-4CD7-9B6E-8FA8F70BD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C117F-1F12-40F3-99F2-5B8D85166BA5}" type="slidenum">
              <a:rPr lang="es-ES" altLang="bg-BG"/>
              <a:pPr/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3013616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7B5B3B-131A-478F-BDB5-9D1B375A0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D07F69E-58E1-4D43-9149-5DD13D758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C8DAE29-336A-4C31-AE17-419BBB084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73A9DA7-AE4E-40A9-970D-46E1A9F95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DC192A5-5982-48D4-BB8A-E64D4AE5E3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0D152243-A0D7-40EB-A018-BC6B44A88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12E0374-DFCE-4790-A0AE-2608CB42F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117BFBD-A55C-4199-A2C9-3EA78CC28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052F9-DE91-4CFC-8F87-AC3A6640F6A7}" type="slidenum">
              <a:rPr lang="es-ES" altLang="bg-BG"/>
              <a:pPr/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357902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064210-507B-49D9-A580-3287568C7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CDBA6AD-3719-492A-85FA-F3B26AF79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6FC079F-D858-43A7-ABFB-88B4FF1ED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02E81EC-981D-47E8-A0C6-86AAE0E70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085DBE-35A8-40EF-A1C8-C713E3B8DCB2}" type="slidenum">
              <a:rPr lang="es-ES" altLang="bg-BG"/>
              <a:pPr/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289933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75C527C-7344-421A-8028-F04650429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4B4593B-5395-4E16-8558-EDB1598F4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31994FF-C717-45D7-BAD0-B5A0C1D60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1DEC8-C997-4391-8BC5-8266A13A9EF3}" type="slidenum">
              <a:rPr lang="es-ES" altLang="bg-BG"/>
              <a:pPr/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1514457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BD988B-A399-48C8-868E-53286D268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4E58B89-9474-42FB-8646-8EB4EE460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8B24111-9D88-44B3-A193-887E85400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F395B8D-26C3-4914-89B1-B6B0A57C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FD07065-158B-4EEF-A51F-742666F3B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38ED608-A197-4EFA-B656-EDEC31BA9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6847C-9C26-4276-82DB-7C3F8E270677}" type="slidenum">
              <a:rPr lang="es-ES" altLang="bg-BG"/>
              <a:pPr/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144135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A1EB5F-714D-488D-A119-25711951F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AB45B9F-C7FD-4113-A1F7-30DAEC2B06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DDA5C8F-55FE-4101-A108-F45E1CA44F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FA60B45-5814-4D14-9EB5-49D25CE3B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CE75A07-36A4-4354-AAFE-160E4ACE5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bg-B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C3BA632-56C4-4ACC-AFEE-455B6EC22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639AE-7C9C-4834-88FF-8E02E3611234}" type="slidenum">
              <a:rPr lang="es-ES" altLang="bg-BG"/>
              <a:pPr/>
              <a:t>‹#›</a:t>
            </a:fld>
            <a:endParaRPr lang="es-ES" altLang="bg-BG"/>
          </a:p>
        </p:txBody>
      </p:sp>
    </p:spTree>
    <p:extLst>
      <p:ext uri="{BB962C8B-B14F-4D97-AF65-F5344CB8AC3E}">
        <p14:creationId xmlns:p14="http://schemas.microsoft.com/office/powerpoint/2010/main" val="1884423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92EB135E-F899-4559-B5BF-4C1F67098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bg-BG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00475EDE-036F-4922-8E7D-633D4BF64A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bg-BG"/>
              <a:t>Haga clic para modificar el estilo de texto del patrón</a:t>
            </a:r>
          </a:p>
          <a:p>
            <a:pPr lvl="1"/>
            <a:r>
              <a:rPr lang="es-ES" altLang="bg-BG"/>
              <a:t>Segundo nivel</a:t>
            </a:r>
          </a:p>
          <a:p>
            <a:pPr lvl="2"/>
            <a:r>
              <a:rPr lang="es-ES" altLang="bg-BG"/>
              <a:t>Tercer nivel</a:t>
            </a:r>
          </a:p>
          <a:p>
            <a:pPr lvl="3"/>
            <a:r>
              <a:rPr lang="es-ES" altLang="bg-BG"/>
              <a:t>Cuarto nivel</a:t>
            </a:r>
          </a:p>
          <a:p>
            <a:pPr lvl="4"/>
            <a:r>
              <a:rPr lang="es-ES" altLang="bg-BG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5283CBE1-3055-425B-B257-0F13F57CE9E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bg-BG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B3055830-110A-43DB-BBCF-6068CE5AF95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bg-BG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EBE6FB9B-2F2E-45EF-B06C-42CC4DF030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DFF42DB-9903-4E10-A61A-5FD701EE72AE}" type="slidenum">
              <a:rPr lang="es-ES" altLang="bg-BG"/>
              <a:pPr/>
              <a:t>‹#›</a:t>
            </a:fld>
            <a:endParaRPr lang="es-ES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eb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eb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eb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3" name="Rectangle 115">
            <a:extLst>
              <a:ext uri="{FF2B5EF4-FFF2-40B4-BE49-F238E27FC236}">
                <a16:creationId xmlns:a16="http://schemas.microsoft.com/office/drawing/2014/main" xmlns="" id="{0F7945B6-E84A-4BD3-ADD5-CC74049C01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51920" y="2276872"/>
            <a:ext cx="5033291" cy="1625461"/>
          </a:xfrm>
        </p:spPr>
        <p:txBody>
          <a:bodyPr/>
          <a:lstStyle/>
          <a:p>
            <a:r>
              <a:rPr lang="ru-RU" sz="2800" b="1" i="0" dirty="0" err="1">
                <a:solidFill>
                  <a:schemeClr val="bg1"/>
                </a:solidFill>
                <a:latin typeface="Arial" panose="020B0604020202020204" pitchFamily="34" charset="0"/>
              </a:rPr>
              <a:t>Базова</a:t>
            </a:r>
            <a:r>
              <a:rPr lang="ru-RU" sz="2800" b="1" i="0" dirty="0">
                <a:solidFill>
                  <a:schemeClr val="bg1"/>
                </a:solidFill>
                <a:latin typeface="Arial" panose="020B0604020202020204" pitchFamily="34" charset="0"/>
              </a:rPr>
              <a:t> терминология и обща интернет </a:t>
            </a:r>
            <a:r>
              <a:rPr lang="ru-RU" sz="2800" b="1" i="0" dirty="0" err="1">
                <a:solidFill>
                  <a:schemeClr val="bg1"/>
                </a:solidFill>
                <a:latin typeface="Arial" panose="020B0604020202020204" pitchFamily="34" charset="0"/>
              </a:rPr>
              <a:t>култура</a:t>
            </a:r>
            <a:endParaRPr lang="bg-BG" altLang="bg-BG" sz="2800" b="1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A99E8AB4-7974-4307-B082-FF4187533D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2525212" cy="1152128"/>
          </a:xfrm>
          <a:prstGeom prst="rect">
            <a:avLst/>
          </a:prstGeom>
        </p:spPr>
      </p:pic>
      <p:pic>
        <p:nvPicPr>
          <p:cNvPr id="2165" name="Picture 117">
            <a:extLst>
              <a:ext uri="{FF2B5EF4-FFF2-40B4-BE49-F238E27FC236}">
                <a16:creationId xmlns:a16="http://schemas.microsoft.com/office/drawing/2014/main" xmlns="" id="{B49664BB-3478-43F1-A3AC-64BBD47519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61082"/>
            <a:ext cx="28575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>
            <a:extLst>
              <a:ext uri="{FF2B5EF4-FFF2-40B4-BE49-F238E27FC236}">
                <a16:creationId xmlns:a16="http://schemas.microsoft.com/office/drawing/2014/main" xmlns="" id="{6F0C5352-774E-4888-9C9C-A408C9A10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marL="0" indent="0" algn="ctr">
              <a:buNone/>
            </a:pPr>
            <a:r>
              <a:rPr lang="bg-BG" altLang="bg-BG" dirty="0"/>
              <a:t>Какво е Интернет?</a:t>
            </a:r>
          </a:p>
          <a:p>
            <a:pPr marL="0" indent="0">
              <a:buNone/>
            </a:pPr>
            <a:endParaRPr lang="bg-BG" altLang="bg-BG" dirty="0"/>
          </a:p>
          <a:p>
            <a:pPr marL="0" indent="0">
              <a:buNone/>
            </a:pPr>
            <a:endParaRPr lang="bg-BG" altLang="bg-BG" dirty="0"/>
          </a:p>
          <a:p>
            <a:pPr marL="0" indent="0">
              <a:buNone/>
            </a:pPr>
            <a:endParaRPr lang="bg-BG" altLang="bg-BG" dirty="0"/>
          </a:p>
          <a:p>
            <a:pPr marL="0" indent="0">
              <a:buNone/>
            </a:pPr>
            <a:endParaRPr lang="bg-BG" altLang="bg-BG" dirty="0"/>
          </a:p>
          <a:p>
            <a:pPr marL="0" indent="0">
              <a:buNone/>
            </a:pPr>
            <a:endParaRPr lang="en-US" altLang="bg-BG" dirty="0"/>
          </a:p>
          <a:p>
            <a:pPr marL="0" indent="0">
              <a:buNone/>
            </a:pPr>
            <a:r>
              <a:rPr lang="bg-BG" altLang="bg-BG" dirty="0"/>
              <a:t>За какво и как използваме Интернет?</a:t>
            </a:r>
          </a:p>
          <a:p>
            <a:pPr marL="0" indent="0">
              <a:buNone/>
            </a:pPr>
            <a:endParaRPr lang="bg-BG" altLang="bg-BG" dirty="0"/>
          </a:p>
          <a:p>
            <a:endParaRPr lang="bg-BG" altLang="bg-BG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BF21EECE-09F7-401C-BA2B-7C29CA249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981075"/>
          </a:xfrm>
        </p:spPr>
        <p:txBody>
          <a:bodyPr/>
          <a:lstStyle/>
          <a:p>
            <a:r>
              <a:rPr lang="ru-RU" sz="2800" b="1" i="0" dirty="0" err="1">
                <a:solidFill>
                  <a:schemeClr val="bg1"/>
                </a:solidFill>
                <a:latin typeface="Arial" panose="020B0604020202020204" pitchFamily="34" charset="0"/>
              </a:rPr>
              <a:t>Базова</a:t>
            </a:r>
            <a:r>
              <a:rPr lang="ru-RU" sz="2800" b="1" i="0" dirty="0">
                <a:solidFill>
                  <a:schemeClr val="bg1"/>
                </a:solidFill>
                <a:latin typeface="Arial" panose="020B0604020202020204" pitchFamily="34" charset="0"/>
              </a:rPr>
              <a:t> терминология и обща интернет </a:t>
            </a:r>
            <a:r>
              <a:rPr lang="ru-RU" sz="2800" b="1" i="0" dirty="0" err="1">
                <a:solidFill>
                  <a:schemeClr val="bg1"/>
                </a:solidFill>
                <a:latin typeface="Arial" panose="020B0604020202020204" pitchFamily="34" charset="0"/>
              </a:rPr>
              <a:t>култура</a:t>
            </a:r>
            <a:endParaRPr lang="bg-BG" altLang="bg-BG" sz="2800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3B57780-6E44-459E-B56F-1A99F1DD33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9892" y="5661248"/>
            <a:ext cx="2088232" cy="147823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FA75791-03B4-49D4-8A52-0FE1D6E9E5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138" y="2492896"/>
            <a:ext cx="4773724" cy="26852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76E2CC-4A70-4F00-A10F-D33623825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208" y="1916832"/>
            <a:ext cx="8229600" cy="4021907"/>
          </a:xfrm>
        </p:spPr>
        <p:txBody>
          <a:bodyPr/>
          <a:lstStyle/>
          <a:p>
            <a:r>
              <a:rPr lang="bg-BG" dirty="0"/>
              <a:t>Какво е Интернет браузър?</a:t>
            </a:r>
            <a:endParaRPr lang="en-US" dirty="0"/>
          </a:p>
          <a:p>
            <a:r>
              <a:rPr lang="bg-BG" dirty="0"/>
              <a:t>Добавки и разширения на Браузърите</a:t>
            </a:r>
          </a:p>
          <a:p>
            <a:pPr marL="0" indent="0">
              <a:buNone/>
            </a:pPr>
            <a:endParaRPr lang="bg-BG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16CA6299-14F6-41CE-953E-CC5942C78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981075"/>
          </a:xfrm>
        </p:spPr>
        <p:txBody>
          <a:bodyPr/>
          <a:lstStyle/>
          <a:p>
            <a:r>
              <a:rPr lang="ru-RU" sz="2800" b="1" i="0" dirty="0" err="1">
                <a:solidFill>
                  <a:schemeClr val="bg1"/>
                </a:solidFill>
                <a:latin typeface="Arial" panose="020B0604020202020204" pitchFamily="34" charset="0"/>
              </a:rPr>
              <a:t>Базова</a:t>
            </a:r>
            <a:r>
              <a:rPr lang="ru-RU" sz="2800" b="1" i="0" dirty="0">
                <a:solidFill>
                  <a:schemeClr val="bg1"/>
                </a:solidFill>
                <a:latin typeface="Arial" panose="020B0604020202020204" pitchFamily="34" charset="0"/>
              </a:rPr>
              <a:t> терминология и обща интернет </a:t>
            </a:r>
            <a:r>
              <a:rPr lang="ru-RU" sz="2800" b="1" i="0" dirty="0" err="1">
                <a:solidFill>
                  <a:schemeClr val="bg1"/>
                </a:solidFill>
                <a:latin typeface="Arial" panose="020B0604020202020204" pitchFamily="34" charset="0"/>
              </a:rPr>
              <a:t>култура</a:t>
            </a:r>
            <a:endParaRPr lang="bg-BG" altLang="bg-BG" sz="2800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F994B4F-2AD9-44E4-99EC-B0E4C8771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9892" y="5661248"/>
            <a:ext cx="2088232" cy="14782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CACC688-E514-4618-B4E0-C30F2AF6EE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600" y="3863181"/>
            <a:ext cx="46228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225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27AA9C-2DB4-4A4E-88C5-4685F5C34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bg-BG" dirty="0"/>
              <a:t>Какво е електронна поща?</a:t>
            </a:r>
          </a:p>
          <a:p>
            <a:r>
              <a:rPr lang="bg-BG" dirty="0"/>
              <a:t>Популярни доставчици на мейл-услуги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4D02F718-FFA0-43C6-9D40-1C91756A94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981075"/>
          </a:xfrm>
        </p:spPr>
        <p:txBody>
          <a:bodyPr/>
          <a:lstStyle/>
          <a:p>
            <a:r>
              <a:rPr lang="ru-RU" sz="2800" b="1" i="0" dirty="0" err="1">
                <a:solidFill>
                  <a:schemeClr val="bg1"/>
                </a:solidFill>
                <a:latin typeface="Arial" panose="020B0604020202020204" pitchFamily="34" charset="0"/>
              </a:rPr>
              <a:t>Базова</a:t>
            </a:r>
            <a:r>
              <a:rPr lang="ru-RU" sz="2800" b="1" i="0" dirty="0">
                <a:solidFill>
                  <a:schemeClr val="bg1"/>
                </a:solidFill>
                <a:latin typeface="Arial" panose="020B0604020202020204" pitchFamily="34" charset="0"/>
              </a:rPr>
              <a:t> терминология и обща интернет </a:t>
            </a:r>
            <a:r>
              <a:rPr lang="ru-RU" sz="2800" b="1" i="0" dirty="0" err="1">
                <a:solidFill>
                  <a:schemeClr val="bg1"/>
                </a:solidFill>
                <a:latin typeface="Arial" panose="020B0604020202020204" pitchFamily="34" charset="0"/>
              </a:rPr>
              <a:t>култура</a:t>
            </a:r>
            <a:endParaRPr lang="bg-BG" altLang="bg-BG" sz="28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C9F8FEB-596D-45B3-A4E1-E1842D4EB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9892" y="5661248"/>
            <a:ext cx="2088232" cy="14782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54EE8B2-A2CC-48EE-B451-50CCE23F5B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958" y="3429000"/>
            <a:ext cx="41021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198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F62508-0EB8-4890-A449-593796146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916832"/>
            <a:ext cx="9036496" cy="4209331"/>
          </a:xfrm>
        </p:spPr>
        <p:txBody>
          <a:bodyPr/>
          <a:lstStyle/>
          <a:p>
            <a:pPr marL="0" indent="0">
              <a:buNone/>
            </a:pPr>
            <a:r>
              <a:rPr lang="bg-BG" sz="3000" dirty="0"/>
              <a:t>Категории сайтове според предназначението им</a:t>
            </a:r>
          </a:p>
          <a:p>
            <a:r>
              <a:rPr lang="bg-BG" sz="3000" dirty="0"/>
              <a:t>Новинарски/информационни</a:t>
            </a:r>
          </a:p>
          <a:p>
            <a:pPr marL="0" indent="0">
              <a:buNone/>
            </a:pPr>
            <a:endParaRPr lang="bg-BG" sz="3000" dirty="0"/>
          </a:p>
          <a:p>
            <a:r>
              <a:rPr lang="bg-BG" sz="3000" dirty="0" err="1"/>
              <a:t>Оналайн</a:t>
            </a:r>
            <a:r>
              <a:rPr lang="bg-BG" sz="3000" dirty="0"/>
              <a:t> търговия</a:t>
            </a:r>
          </a:p>
          <a:p>
            <a:endParaRPr lang="bg-BG" sz="3000" dirty="0"/>
          </a:p>
          <a:p>
            <a:r>
              <a:rPr lang="bg-BG" sz="3000" dirty="0"/>
              <a:t>Социални мрежи</a:t>
            </a:r>
          </a:p>
          <a:p>
            <a:pPr marL="0" indent="0">
              <a:buNone/>
            </a:pPr>
            <a:endParaRPr lang="bg-BG" sz="30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5A154792-96A8-4822-894A-D422E2DBDF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981075"/>
          </a:xfrm>
        </p:spPr>
        <p:txBody>
          <a:bodyPr/>
          <a:lstStyle/>
          <a:p>
            <a:r>
              <a:rPr lang="ru-RU" sz="2800" b="1" i="0" dirty="0" err="1">
                <a:solidFill>
                  <a:schemeClr val="bg1"/>
                </a:solidFill>
                <a:latin typeface="Arial" panose="020B0604020202020204" pitchFamily="34" charset="0"/>
              </a:rPr>
              <a:t>Базова</a:t>
            </a:r>
            <a:r>
              <a:rPr lang="ru-RU" sz="2800" b="1" i="0" dirty="0">
                <a:solidFill>
                  <a:schemeClr val="bg1"/>
                </a:solidFill>
                <a:latin typeface="Arial" panose="020B0604020202020204" pitchFamily="34" charset="0"/>
              </a:rPr>
              <a:t> терминология и обща интернет </a:t>
            </a:r>
            <a:r>
              <a:rPr lang="ru-RU" sz="2800" b="1" i="0" dirty="0" err="1">
                <a:solidFill>
                  <a:schemeClr val="bg1"/>
                </a:solidFill>
                <a:latin typeface="Arial" panose="020B0604020202020204" pitchFamily="34" charset="0"/>
              </a:rPr>
              <a:t>култура</a:t>
            </a:r>
            <a:endParaRPr lang="bg-BG" altLang="bg-BG" sz="28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9FEC248-9132-4EBF-AA69-256C0D5B65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9892" y="5661248"/>
            <a:ext cx="2088232" cy="14782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4888B4C-D4E0-49B6-9AE9-30CFAEFDBB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258" y="4393015"/>
            <a:ext cx="2615341" cy="14782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98C541D-1323-48F1-879D-992D6730D0A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258" y="2481134"/>
            <a:ext cx="2988332" cy="102152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58C2F7A-6D1F-4CAB-8411-17128EF2D9B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026" y="3428527"/>
            <a:ext cx="2088232" cy="1161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402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E52F48-59DD-4A55-9416-0036D08E7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bg-BG" sz="4400" b="1" dirty="0"/>
              <a:t>Въпроси и кратка дискусия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C626CE1F-BE64-4994-A7EB-437999E18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981075"/>
          </a:xfrm>
        </p:spPr>
        <p:txBody>
          <a:bodyPr/>
          <a:lstStyle/>
          <a:p>
            <a:r>
              <a:rPr lang="ru-RU" sz="2800" b="1" i="0" dirty="0" err="1">
                <a:solidFill>
                  <a:schemeClr val="bg1"/>
                </a:solidFill>
                <a:latin typeface="Arial" panose="020B0604020202020204" pitchFamily="34" charset="0"/>
              </a:rPr>
              <a:t>Базова</a:t>
            </a:r>
            <a:r>
              <a:rPr lang="ru-RU" sz="2800" b="1" i="0" dirty="0">
                <a:solidFill>
                  <a:schemeClr val="bg1"/>
                </a:solidFill>
                <a:latin typeface="Arial" panose="020B0604020202020204" pitchFamily="34" charset="0"/>
              </a:rPr>
              <a:t> терминология и обща интернет </a:t>
            </a:r>
            <a:r>
              <a:rPr lang="ru-RU" sz="2800" b="1" i="0" dirty="0" err="1">
                <a:solidFill>
                  <a:schemeClr val="bg1"/>
                </a:solidFill>
                <a:latin typeface="Arial" panose="020B0604020202020204" pitchFamily="34" charset="0"/>
              </a:rPr>
              <a:t>култура</a:t>
            </a:r>
            <a:endParaRPr lang="bg-BG" altLang="bg-BG" sz="2800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9BF13ACD-190A-492B-9535-8E5B72A19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9892" y="5661248"/>
            <a:ext cx="2088232" cy="14782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031F3C4-F816-4E27-B08D-2FE82858C5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559" y="1772816"/>
            <a:ext cx="4401441" cy="2679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38087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4128</TotalTime>
  <Words>80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Diseño predeterminado</vt:lpstr>
      <vt:lpstr>PowerPoint Presentation</vt:lpstr>
      <vt:lpstr>Базова терминология и обща интернет култура</vt:lpstr>
      <vt:lpstr>Базова терминология и обща интернет култура</vt:lpstr>
      <vt:lpstr>Базова терминология и обща интернет култура</vt:lpstr>
      <vt:lpstr>Базова терминология и обща интернет култура</vt:lpstr>
      <vt:lpstr>Базова терминология и обща интернет култура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Yoana N.</cp:lastModifiedBy>
  <cp:revision>585</cp:revision>
  <dcterms:created xsi:type="dcterms:W3CDTF">2010-05-23T14:28:12Z</dcterms:created>
  <dcterms:modified xsi:type="dcterms:W3CDTF">2021-06-26T06:52:32Z</dcterms:modified>
</cp:coreProperties>
</file>