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43" r:id="rId2"/>
    <p:sldId id="640" r:id="rId3"/>
    <p:sldId id="622" r:id="rId4"/>
    <p:sldId id="647" r:id="rId5"/>
    <p:sldId id="538" r:id="rId6"/>
    <p:sldId id="655" r:id="rId7"/>
    <p:sldId id="657" r:id="rId8"/>
    <p:sldId id="649" r:id="rId9"/>
    <p:sldId id="651" r:id="rId10"/>
    <p:sldId id="652" r:id="rId11"/>
    <p:sldId id="637" r:id="rId12"/>
    <p:sldId id="654" r:id="rId13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12A33"/>
    <a:srgbClr val="1E2731"/>
    <a:srgbClr val="B78B02"/>
    <a:srgbClr val="F10F21"/>
    <a:srgbClr val="DEA902"/>
    <a:srgbClr val="D09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83" autoAdjust="0"/>
    <p:restoredTop sz="50000" autoAdjust="0"/>
  </p:normalViewPr>
  <p:slideViewPr>
    <p:cSldViewPr snapToGrid="0" snapToObjects="1">
      <p:cViewPr varScale="1">
        <p:scale>
          <a:sx n="64" d="100"/>
          <a:sy n="64" d="100"/>
        </p:scale>
        <p:origin x="240" y="240"/>
      </p:cViewPr>
      <p:guideLst>
        <p:guide orient="horz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44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aleway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aleway"/>
              </a:defRPr>
            </a:lvl1pPr>
          </a:lstStyle>
          <a:p>
            <a:fld id="{EFC10EE1-B198-C942-8235-326C972CBB30}" type="datetimeFigureOut">
              <a:rPr lang="en-US" smtClean="0"/>
              <a:pPr/>
              <a:t>7/2/21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aleway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aleway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9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23051965" y="568983"/>
            <a:ext cx="923589" cy="735292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Raleway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71042" y="610267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3051965" y="568983"/>
            <a:ext cx="923589" cy="735292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Raleway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71042" y="610267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740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with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3"/>
          </p:nvPr>
        </p:nvSpPr>
        <p:spPr>
          <a:xfrm>
            <a:off x="1727870" y="3936082"/>
            <a:ext cx="10099005" cy="7219029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3051965" y="568983"/>
            <a:ext cx="923589" cy="735292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Raleway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3071042" y="610267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40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half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3"/>
          </p:nvPr>
        </p:nvSpPr>
        <p:spPr>
          <a:xfrm>
            <a:off x="12147379" y="-13368"/>
            <a:ext cx="12277060" cy="1375855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4390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b Data Traf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3051965" y="568983"/>
            <a:ext cx="923589" cy="735292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Raleway Ligh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3071042" y="610267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  <p:sp>
        <p:nvSpPr>
          <p:cNvPr id="12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0047288" y="4925809"/>
            <a:ext cx="12590795" cy="705188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4144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Desig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3051965" y="568983"/>
            <a:ext cx="923589" cy="735292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Raleway Light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3071042" y="610267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051965" y="568983"/>
            <a:ext cx="923589" cy="735292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Raleway Ligh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3071042" y="610267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625850" y="3922713"/>
            <a:ext cx="5360988" cy="72056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3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-53477" y="-80211"/>
            <a:ext cx="16919076" cy="138363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7087698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8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marL="0" indent="0" algn="l"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Raleway Regular"/>
                <a:cs typeface="Raleway Regular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marL="0" indent="0" algn="ctr"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Raleway Regular"/>
                <a:cs typeface="Raleway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marL="0" indent="0" algn="r"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Raleway Regular"/>
                <a:cs typeface="Raleway Regular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657" r:id="rId2"/>
    <p:sldLayoutId id="2147483748" r:id="rId3"/>
    <p:sldLayoutId id="2147483766" r:id="rId4"/>
    <p:sldLayoutId id="2147483767" r:id="rId5"/>
    <p:sldLayoutId id="2147483746" r:id="rId6"/>
    <p:sldLayoutId id="2147483765" r:id="rId7"/>
    <p:sldLayoutId id="2147483763" r:id="rId8"/>
    <p:sldLayoutId id="2147483769" r:id="rId9"/>
  </p:sldLayoutIdLst>
  <p:hf hdr="0" ftr="0" dt="0"/>
  <p:txStyles>
    <p:titleStyle>
      <a:lvl1pPr marL="0" indent="0" algn="l" defTabSz="1828434" rtl="0" eaLnBrk="1" latinLnBrk="0" hangingPunct="1">
        <a:lnSpc>
          <a:spcPct val="90000"/>
        </a:lnSpc>
        <a:spcBef>
          <a:spcPct val="0"/>
        </a:spcBef>
        <a:buFont typeface="Arial"/>
        <a:buNone/>
        <a:defRPr lang="en-US" sz="6000" kern="1200">
          <a:solidFill>
            <a:schemeClr val="tx1"/>
          </a:solidFill>
          <a:latin typeface="Raleway Regular"/>
          <a:ea typeface="+mj-ea"/>
          <a:cs typeface="Raleway Regular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4800" kern="1200" dirty="0" smtClean="0">
          <a:solidFill>
            <a:schemeClr val="tx1"/>
          </a:solidFill>
          <a:effectLst/>
          <a:latin typeface="Raleway Regular"/>
          <a:ea typeface="+mn-ea"/>
          <a:cs typeface="Raleway Regular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Raleway Regular"/>
          <a:ea typeface="+mn-ea"/>
          <a:cs typeface="Raleway Regular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Raleway Regular"/>
          <a:ea typeface="+mn-ea"/>
          <a:cs typeface="Raleway Regular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Raleway Regular"/>
          <a:ea typeface="+mn-ea"/>
          <a:cs typeface="Raleway Regular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Raleway Regular"/>
          <a:ea typeface="+mn-ea"/>
          <a:cs typeface="Raleway Regular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62204" y="-846161"/>
            <a:ext cx="18907044" cy="15432098"/>
            <a:chOff x="5162204" y="-846161"/>
            <a:chExt cx="18907044" cy="15432098"/>
          </a:xfrm>
          <a:solidFill>
            <a:schemeClr val="bg1">
              <a:alpha val="2000"/>
            </a:schemeClr>
          </a:solidFill>
        </p:grpSpPr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19886543" y="47238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5162204" y="1321466"/>
              <a:ext cx="2718674" cy="2215248"/>
            </a:xfrm>
            <a:custGeom>
              <a:avLst/>
              <a:gdLst>
                <a:gd name="T0" fmla="*/ 280 w 280"/>
                <a:gd name="T1" fmla="*/ 27 h 228"/>
                <a:gd name="T2" fmla="*/ 247 w 280"/>
                <a:gd name="T3" fmla="*/ 36 h 228"/>
                <a:gd name="T4" fmla="*/ 272 w 280"/>
                <a:gd name="T5" fmla="*/ 5 h 228"/>
                <a:gd name="T6" fmla="*/ 236 w 280"/>
                <a:gd name="T7" fmla="*/ 19 h 228"/>
                <a:gd name="T8" fmla="*/ 194 w 280"/>
                <a:gd name="T9" fmla="*/ 0 h 228"/>
                <a:gd name="T10" fmla="*/ 136 w 280"/>
                <a:gd name="T11" fmla="*/ 58 h 228"/>
                <a:gd name="T12" fmla="*/ 138 w 280"/>
                <a:gd name="T13" fmla="*/ 71 h 228"/>
                <a:gd name="T14" fmla="*/ 19 w 280"/>
                <a:gd name="T15" fmla="*/ 11 h 228"/>
                <a:gd name="T16" fmla="*/ 12 w 280"/>
                <a:gd name="T17" fmla="*/ 40 h 228"/>
                <a:gd name="T18" fmla="*/ 37 w 280"/>
                <a:gd name="T19" fmla="*/ 88 h 228"/>
                <a:gd name="T20" fmla="*/ 11 w 280"/>
                <a:gd name="T21" fmla="*/ 80 h 228"/>
                <a:gd name="T22" fmla="*/ 11 w 280"/>
                <a:gd name="T23" fmla="*/ 81 h 228"/>
                <a:gd name="T24" fmla="*/ 57 w 280"/>
                <a:gd name="T25" fmla="*/ 138 h 228"/>
                <a:gd name="T26" fmla="*/ 42 w 280"/>
                <a:gd name="T27" fmla="*/ 140 h 228"/>
                <a:gd name="T28" fmla="*/ 31 w 280"/>
                <a:gd name="T29" fmla="*/ 139 h 228"/>
                <a:gd name="T30" fmla="*/ 85 w 280"/>
                <a:gd name="T31" fmla="*/ 178 h 228"/>
                <a:gd name="T32" fmla="*/ 14 w 280"/>
                <a:gd name="T33" fmla="*/ 203 h 228"/>
                <a:gd name="T34" fmla="*/ 0 w 280"/>
                <a:gd name="T35" fmla="*/ 202 h 228"/>
                <a:gd name="T36" fmla="*/ 88 w 280"/>
                <a:gd name="T37" fmla="*/ 228 h 228"/>
                <a:gd name="T38" fmla="*/ 251 w 280"/>
                <a:gd name="T39" fmla="*/ 65 h 228"/>
                <a:gd name="T40" fmla="*/ 251 w 280"/>
                <a:gd name="T41" fmla="*/ 57 h 228"/>
                <a:gd name="T42" fmla="*/ 280 w 280"/>
                <a:gd name="T43" fmla="*/ 2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0" h="228">
                  <a:moveTo>
                    <a:pt x="280" y="27"/>
                  </a:moveTo>
                  <a:cubicBezTo>
                    <a:pt x="270" y="32"/>
                    <a:pt x="259" y="35"/>
                    <a:pt x="247" y="36"/>
                  </a:cubicBezTo>
                  <a:cubicBezTo>
                    <a:pt x="259" y="29"/>
                    <a:pt x="268" y="18"/>
                    <a:pt x="272" y="5"/>
                  </a:cubicBezTo>
                  <a:cubicBezTo>
                    <a:pt x="261" y="11"/>
                    <a:pt x="249" y="16"/>
                    <a:pt x="236" y="19"/>
                  </a:cubicBezTo>
                  <a:cubicBezTo>
                    <a:pt x="225" y="7"/>
                    <a:pt x="210" y="0"/>
                    <a:pt x="194" y="0"/>
                  </a:cubicBezTo>
                  <a:cubicBezTo>
                    <a:pt x="162" y="0"/>
                    <a:pt x="136" y="26"/>
                    <a:pt x="136" y="58"/>
                  </a:cubicBezTo>
                  <a:cubicBezTo>
                    <a:pt x="136" y="62"/>
                    <a:pt x="137" y="67"/>
                    <a:pt x="138" y="71"/>
                  </a:cubicBezTo>
                  <a:cubicBezTo>
                    <a:pt x="90" y="69"/>
                    <a:pt x="48" y="46"/>
                    <a:pt x="19" y="11"/>
                  </a:cubicBezTo>
                  <a:cubicBezTo>
                    <a:pt x="14" y="19"/>
                    <a:pt x="12" y="29"/>
                    <a:pt x="12" y="40"/>
                  </a:cubicBezTo>
                  <a:cubicBezTo>
                    <a:pt x="12" y="60"/>
                    <a:pt x="22" y="77"/>
                    <a:pt x="37" y="88"/>
                  </a:cubicBezTo>
                  <a:cubicBezTo>
                    <a:pt x="28" y="87"/>
                    <a:pt x="19" y="85"/>
                    <a:pt x="11" y="80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109"/>
                    <a:pt x="31" y="132"/>
                    <a:pt x="57" y="138"/>
                  </a:cubicBezTo>
                  <a:cubicBezTo>
                    <a:pt x="52" y="139"/>
                    <a:pt x="47" y="140"/>
                    <a:pt x="42" y="140"/>
                  </a:cubicBezTo>
                  <a:cubicBezTo>
                    <a:pt x="38" y="140"/>
                    <a:pt x="35" y="139"/>
                    <a:pt x="31" y="139"/>
                  </a:cubicBezTo>
                  <a:cubicBezTo>
                    <a:pt x="39" y="161"/>
                    <a:pt x="60" y="178"/>
                    <a:pt x="85" y="178"/>
                  </a:cubicBezTo>
                  <a:cubicBezTo>
                    <a:pt x="65" y="194"/>
                    <a:pt x="40" y="203"/>
                    <a:pt x="14" y="203"/>
                  </a:cubicBezTo>
                  <a:cubicBezTo>
                    <a:pt x="9" y="203"/>
                    <a:pt x="4" y="203"/>
                    <a:pt x="0" y="202"/>
                  </a:cubicBezTo>
                  <a:cubicBezTo>
                    <a:pt x="25" y="219"/>
                    <a:pt x="55" y="228"/>
                    <a:pt x="88" y="228"/>
                  </a:cubicBezTo>
                  <a:cubicBezTo>
                    <a:pt x="194" y="228"/>
                    <a:pt x="251" y="140"/>
                    <a:pt x="251" y="65"/>
                  </a:cubicBezTo>
                  <a:cubicBezTo>
                    <a:pt x="251" y="62"/>
                    <a:pt x="251" y="60"/>
                    <a:pt x="251" y="57"/>
                  </a:cubicBezTo>
                  <a:cubicBezTo>
                    <a:pt x="263" y="49"/>
                    <a:pt x="272" y="39"/>
                    <a:pt x="280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19099370" y="4067674"/>
              <a:ext cx="1467448" cy="1462970"/>
            </a:xfrm>
            <a:custGeom>
              <a:avLst/>
              <a:gdLst>
                <a:gd name="T0" fmla="*/ 106 w 114"/>
                <a:gd name="T1" fmla="*/ 0 h 114"/>
                <a:gd name="T2" fmla="*/ 8 w 114"/>
                <a:gd name="T3" fmla="*/ 0 h 114"/>
                <a:gd name="T4" fmla="*/ 0 w 114"/>
                <a:gd name="T5" fmla="*/ 8 h 114"/>
                <a:gd name="T6" fmla="*/ 0 w 114"/>
                <a:gd name="T7" fmla="*/ 106 h 114"/>
                <a:gd name="T8" fmla="*/ 8 w 114"/>
                <a:gd name="T9" fmla="*/ 114 h 114"/>
                <a:gd name="T10" fmla="*/ 106 w 114"/>
                <a:gd name="T11" fmla="*/ 114 h 114"/>
                <a:gd name="T12" fmla="*/ 114 w 114"/>
                <a:gd name="T13" fmla="*/ 106 h 114"/>
                <a:gd name="T14" fmla="*/ 114 w 114"/>
                <a:gd name="T15" fmla="*/ 8 h 114"/>
                <a:gd name="T16" fmla="*/ 106 w 114"/>
                <a:gd name="T17" fmla="*/ 0 h 114"/>
                <a:gd name="T18" fmla="*/ 35 w 114"/>
                <a:gd name="T19" fmla="*/ 96 h 114"/>
                <a:gd name="T20" fmla="*/ 17 w 114"/>
                <a:gd name="T21" fmla="*/ 96 h 114"/>
                <a:gd name="T22" fmla="*/ 17 w 114"/>
                <a:gd name="T23" fmla="*/ 44 h 114"/>
                <a:gd name="T24" fmla="*/ 35 w 114"/>
                <a:gd name="T25" fmla="*/ 44 h 114"/>
                <a:gd name="T26" fmla="*/ 35 w 114"/>
                <a:gd name="T27" fmla="*/ 96 h 114"/>
                <a:gd name="T28" fmla="*/ 26 w 114"/>
                <a:gd name="T29" fmla="*/ 37 h 114"/>
                <a:gd name="T30" fmla="*/ 26 w 114"/>
                <a:gd name="T31" fmla="*/ 37 h 114"/>
                <a:gd name="T32" fmla="*/ 16 w 114"/>
                <a:gd name="T33" fmla="*/ 28 h 114"/>
                <a:gd name="T34" fmla="*/ 26 w 114"/>
                <a:gd name="T35" fmla="*/ 19 h 114"/>
                <a:gd name="T36" fmla="*/ 36 w 114"/>
                <a:gd name="T37" fmla="*/ 28 h 114"/>
                <a:gd name="T38" fmla="*/ 26 w 114"/>
                <a:gd name="T39" fmla="*/ 37 h 114"/>
                <a:gd name="T40" fmla="*/ 97 w 114"/>
                <a:gd name="T41" fmla="*/ 96 h 114"/>
                <a:gd name="T42" fmla="*/ 80 w 114"/>
                <a:gd name="T43" fmla="*/ 96 h 114"/>
                <a:gd name="T44" fmla="*/ 80 w 114"/>
                <a:gd name="T45" fmla="*/ 68 h 114"/>
                <a:gd name="T46" fmla="*/ 71 w 114"/>
                <a:gd name="T47" fmla="*/ 56 h 114"/>
                <a:gd name="T48" fmla="*/ 62 w 114"/>
                <a:gd name="T49" fmla="*/ 63 h 114"/>
                <a:gd name="T50" fmla="*/ 61 w 114"/>
                <a:gd name="T51" fmla="*/ 67 h 114"/>
                <a:gd name="T52" fmla="*/ 61 w 114"/>
                <a:gd name="T53" fmla="*/ 96 h 114"/>
                <a:gd name="T54" fmla="*/ 44 w 114"/>
                <a:gd name="T55" fmla="*/ 96 h 114"/>
                <a:gd name="T56" fmla="*/ 44 w 114"/>
                <a:gd name="T57" fmla="*/ 44 h 114"/>
                <a:gd name="T58" fmla="*/ 61 w 114"/>
                <a:gd name="T59" fmla="*/ 44 h 114"/>
                <a:gd name="T60" fmla="*/ 61 w 114"/>
                <a:gd name="T61" fmla="*/ 51 h 114"/>
                <a:gd name="T62" fmla="*/ 77 w 114"/>
                <a:gd name="T63" fmla="*/ 43 h 114"/>
                <a:gd name="T64" fmla="*/ 97 w 114"/>
                <a:gd name="T65" fmla="*/ 66 h 114"/>
                <a:gd name="T66" fmla="*/ 97 w 114"/>
                <a:gd name="T67" fmla="*/ 9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4" h="114">
                  <a:moveTo>
                    <a:pt x="10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1"/>
                    <a:pt x="4" y="114"/>
                    <a:pt x="8" y="114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10" y="114"/>
                    <a:pt x="114" y="111"/>
                    <a:pt x="114" y="106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3"/>
                    <a:pt x="110" y="0"/>
                    <a:pt x="106" y="0"/>
                  </a:cubicBezTo>
                  <a:close/>
                  <a:moveTo>
                    <a:pt x="35" y="96"/>
                  </a:moveTo>
                  <a:cubicBezTo>
                    <a:pt x="17" y="96"/>
                    <a:pt x="17" y="96"/>
                    <a:pt x="17" y="96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35" y="44"/>
                    <a:pt x="35" y="44"/>
                    <a:pt x="35" y="44"/>
                  </a:cubicBezTo>
                  <a:lnTo>
                    <a:pt x="35" y="96"/>
                  </a:lnTo>
                  <a:close/>
                  <a:moveTo>
                    <a:pt x="26" y="37"/>
                  </a:moveTo>
                  <a:cubicBezTo>
                    <a:pt x="26" y="37"/>
                    <a:pt x="26" y="37"/>
                    <a:pt x="26" y="37"/>
                  </a:cubicBezTo>
                  <a:cubicBezTo>
                    <a:pt x="20" y="37"/>
                    <a:pt x="16" y="33"/>
                    <a:pt x="16" y="28"/>
                  </a:cubicBezTo>
                  <a:cubicBezTo>
                    <a:pt x="16" y="23"/>
                    <a:pt x="20" y="19"/>
                    <a:pt x="26" y="19"/>
                  </a:cubicBezTo>
                  <a:cubicBezTo>
                    <a:pt x="32" y="19"/>
                    <a:pt x="36" y="23"/>
                    <a:pt x="36" y="28"/>
                  </a:cubicBezTo>
                  <a:cubicBezTo>
                    <a:pt x="36" y="33"/>
                    <a:pt x="32" y="37"/>
                    <a:pt x="26" y="37"/>
                  </a:cubicBezTo>
                  <a:close/>
                  <a:moveTo>
                    <a:pt x="97" y="96"/>
                  </a:moveTo>
                  <a:cubicBezTo>
                    <a:pt x="80" y="96"/>
                    <a:pt x="80" y="96"/>
                    <a:pt x="80" y="96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1"/>
                    <a:pt x="77" y="56"/>
                    <a:pt x="71" y="56"/>
                  </a:cubicBezTo>
                  <a:cubicBezTo>
                    <a:pt x="66" y="56"/>
                    <a:pt x="63" y="59"/>
                    <a:pt x="62" y="63"/>
                  </a:cubicBezTo>
                  <a:cubicBezTo>
                    <a:pt x="61" y="64"/>
                    <a:pt x="61" y="65"/>
                    <a:pt x="61" y="67"/>
                  </a:cubicBezTo>
                  <a:cubicBezTo>
                    <a:pt x="61" y="96"/>
                    <a:pt x="61" y="96"/>
                    <a:pt x="61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49"/>
                    <a:pt x="44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4" y="48"/>
                    <a:pt x="68" y="43"/>
                    <a:pt x="77" y="43"/>
                  </a:cubicBezTo>
                  <a:cubicBezTo>
                    <a:pt x="88" y="43"/>
                    <a:pt x="97" y="50"/>
                    <a:pt x="97" y="66"/>
                  </a:cubicBezTo>
                  <a:lnTo>
                    <a:pt x="97" y="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8807825" y="10347269"/>
              <a:ext cx="2784267" cy="2784989"/>
              <a:chOff x="4127501" y="4194175"/>
              <a:chExt cx="909638" cy="909637"/>
            </a:xfrm>
            <a:grpFill/>
          </p:grpSpPr>
          <p:sp>
            <p:nvSpPr>
              <p:cNvPr id="27" name="Freeform 11"/>
              <p:cNvSpPr>
                <a:spLocks/>
              </p:cNvSpPr>
              <p:nvPr/>
            </p:nvSpPr>
            <p:spPr bwMode="auto">
              <a:xfrm>
                <a:off x="4386263" y="4659313"/>
                <a:ext cx="96838" cy="192087"/>
              </a:xfrm>
              <a:custGeom>
                <a:avLst/>
                <a:gdLst>
                  <a:gd name="T0" fmla="*/ 0 w 61"/>
                  <a:gd name="T1" fmla="*/ 18 h 121"/>
                  <a:gd name="T2" fmla="*/ 22 w 61"/>
                  <a:gd name="T3" fmla="*/ 18 h 121"/>
                  <a:gd name="T4" fmla="*/ 22 w 61"/>
                  <a:gd name="T5" fmla="*/ 121 h 121"/>
                  <a:gd name="T6" fmla="*/ 40 w 61"/>
                  <a:gd name="T7" fmla="*/ 121 h 121"/>
                  <a:gd name="T8" fmla="*/ 40 w 61"/>
                  <a:gd name="T9" fmla="*/ 18 h 121"/>
                  <a:gd name="T10" fmla="*/ 61 w 61"/>
                  <a:gd name="T11" fmla="*/ 18 h 121"/>
                  <a:gd name="T12" fmla="*/ 61 w 61"/>
                  <a:gd name="T13" fmla="*/ 0 h 121"/>
                  <a:gd name="T14" fmla="*/ 0 w 61"/>
                  <a:gd name="T15" fmla="*/ 0 h 121"/>
                  <a:gd name="T16" fmla="*/ 0 w 61"/>
                  <a:gd name="T17" fmla="*/ 1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21">
                    <a:moveTo>
                      <a:pt x="0" y="18"/>
                    </a:moveTo>
                    <a:lnTo>
                      <a:pt x="22" y="18"/>
                    </a:lnTo>
                    <a:lnTo>
                      <a:pt x="22" y="121"/>
                    </a:lnTo>
                    <a:lnTo>
                      <a:pt x="40" y="121"/>
                    </a:lnTo>
                    <a:lnTo>
                      <a:pt x="40" y="18"/>
                    </a:lnTo>
                    <a:lnTo>
                      <a:pt x="61" y="18"/>
                    </a:lnTo>
                    <a:lnTo>
                      <a:pt x="61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4572001" y="4440238"/>
                <a:ext cx="25400" cy="109537"/>
              </a:xfrm>
              <a:custGeom>
                <a:avLst/>
                <a:gdLst>
                  <a:gd name="T0" fmla="*/ 3 w 6"/>
                  <a:gd name="T1" fmla="*/ 26 h 26"/>
                  <a:gd name="T2" fmla="*/ 5 w 6"/>
                  <a:gd name="T3" fmla="*/ 25 h 26"/>
                  <a:gd name="T4" fmla="*/ 6 w 6"/>
                  <a:gd name="T5" fmla="*/ 23 h 26"/>
                  <a:gd name="T6" fmla="*/ 6 w 6"/>
                  <a:gd name="T7" fmla="*/ 3 h 26"/>
                  <a:gd name="T8" fmla="*/ 5 w 6"/>
                  <a:gd name="T9" fmla="*/ 1 h 26"/>
                  <a:gd name="T10" fmla="*/ 3 w 6"/>
                  <a:gd name="T11" fmla="*/ 0 h 26"/>
                  <a:gd name="T12" fmla="*/ 0 w 6"/>
                  <a:gd name="T13" fmla="*/ 1 h 26"/>
                  <a:gd name="T14" fmla="*/ 0 w 6"/>
                  <a:gd name="T15" fmla="*/ 3 h 26"/>
                  <a:gd name="T16" fmla="*/ 0 w 6"/>
                  <a:gd name="T17" fmla="*/ 23 h 26"/>
                  <a:gd name="T18" fmla="*/ 0 w 6"/>
                  <a:gd name="T19" fmla="*/ 25 h 26"/>
                  <a:gd name="T20" fmla="*/ 3 w 6"/>
                  <a:gd name="T2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26">
                    <a:moveTo>
                      <a:pt x="3" y="26"/>
                    </a:moveTo>
                    <a:cubicBezTo>
                      <a:pt x="4" y="26"/>
                      <a:pt x="5" y="26"/>
                      <a:pt x="5" y="25"/>
                    </a:cubicBezTo>
                    <a:cubicBezTo>
                      <a:pt x="6" y="25"/>
                      <a:pt x="6" y="24"/>
                      <a:pt x="6" y="2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2" y="26"/>
                      <a:pt x="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4600576" y="4659313"/>
                <a:ext cx="79375" cy="192087"/>
              </a:xfrm>
              <a:custGeom>
                <a:avLst/>
                <a:gdLst>
                  <a:gd name="T0" fmla="*/ 13 w 19"/>
                  <a:gd name="T1" fmla="*/ 12 h 46"/>
                  <a:gd name="T2" fmla="*/ 9 w 19"/>
                  <a:gd name="T3" fmla="*/ 12 h 46"/>
                  <a:gd name="T4" fmla="*/ 6 w 19"/>
                  <a:gd name="T5" fmla="*/ 15 h 46"/>
                  <a:gd name="T6" fmla="*/ 6 w 19"/>
                  <a:gd name="T7" fmla="*/ 0 h 46"/>
                  <a:gd name="T8" fmla="*/ 0 w 19"/>
                  <a:gd name="T9" fmla="*/ 0 h 46"/>
                  <a:gd name="T10" fmla="*/ 0 w 19"/>
                  <a:gd name="T11" fmla="*/ 46 h 46"/>
                  <a:gd name="T12" fmla="*/ 6 w 19"/>
                  <a:gd name="T13" fmla="*/ 46 h 46"/>
                  <a:gd name="T14" fmla="*/ 6 w 19"/>
                  <a:gd name="T15" fmla="*/ 43 h 46"/>
                  <a:gd name="T16" fmla="*/ 9 w 19"/>
                  <a:gd name="T17" fmla="*/ 45 h 46"/>
                  <a:gd name="T18" fmla="*/ 13 w 19"/>
                  <a:gd name="T19" fmla="*/ 46 h 46"/>
                  <a:gd name="T20" fmla="*/ 18 w 19"/>
                  <a:gd name="T21" fmla="*/ 44 h 46"/>
                  <a:gd name="T22" fmla="*/ 19 w 19"/>
                  <a:gd name="T23" fmla="*/ 39 h 46"/>
                  <a:gd name="T24" fmla="*/ 19 w 19"/>
                  <a:gd name="T25" fmla="*/ 20 h 46"/>
                  <a:gd name="T26" fmla="*/ 17 w 19"/>
                  <a:gd name="T27" fmla="*/ 14 h 46"/>
                  <a:gd name="T28" fmla="*/ 13 w 19"/>
                  <a:gd name="T29" fmla="*/ 12 h 46"/>
                  <a:gd name="T30" fmla="*/ 12 w 19"/>
                  <a:gd name="T31" fmla="*/ 38 h 46"/>
                  <a:gd name="T32" fmla="*/ 12 w 19"/>
                  <a:gd name="T33" fmla="*/ 40 h 46"/>
                  <a:gd name="T34" fmla="*/ 10 w 19"/>
                  <a:gd name="T35" fmla="*/ 41 h 46"/>
                  <a:gd name="T36" fmla="*/ 8 w 19"/>
                  <a:gd name="T37" fmla="*/ 41 h 46"/>
                  <a:gd name="T38" fmla="*/ 6 w 19"/>
                  <a:gd name="T39" fmla="*/ 39 h 46"/>
                  <a:gd name="T40" fmla="*/ 6 w 19"/>
                  <a:gd name="T41" fmla="*/ 18 h 46"/>
                  <a:gd name="T42" fmla="*/ 8 w 19"/>
                  <a:gd name="T43" fmla="*/ 17 h 46"/>
                  <a:gd name="T44" fmla="*/ 9 w 19"/>
                  <a:gd name="T45" fmla="*/ 17 h 46"/>
                  <a:gd name="T46" fmla="*/ 11 w 19"/>
                  <a:gd name="T47" fmla="*/ 18 h 46"/>
                  <a:gd name="T48" fmla="*/ 12 w 19"/>
                  <a:gd name="T49" fmla="*/ 20 h 46"/>
                  <a:gd name="T50" fmla="*/ 12 w 19"/>
                  <a:gd name="T51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46">
                    <a:moveTo>
                      <a:pt x="13" y="12"/>
                    </a:moveTo>
                    <a:cubicBezTo>
                      <a:pt x="11" y="12"/>
                      <a:pt x="10" y="12"/>
                      <a:pt x="9" y="12"/>
                    </a:cubicBezTo>
                    <a:cubicBezTo>
                      <a:pt x="8" y="13"/>
                      <a:pt x="7" y="14"/>
                      <a:pt x="6" y="1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" y="44"/>
                      <a:pt x="8" y="45"/>
                      <a:pt x="9" y="45"/>
                    </a:cubicBezTo>
                    <a:cubicBezTo>
                      <a:pt x="10" y="46"/>
                      <a:pt x="12" y="46"/>
                      <a:pt x="13" y="46"/>
                    </a:cubicBezTo>
                    <a:cubicBezTo>
                      <a:pt x="15" y="46"/>
                      <a:pt x="16" y="46"/>
                      <a:pt x="18" y="44"/>
                    </a:cubicBezTo>
                    <a:cubicBezTo>
                      <a:pt x="19" y="43"/>
                      <a:pt x="19" y="41"/>
                      <a:pt x="19" y="39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7"/>
                      <a:pt x="19" y="15"/>
                      <a:pt x="17" y="14"/>
                    </a:cubicBezTo>
                    <a:cubicBezTo>
                      <a:pt x="16" y="12"/>
                      <a:pt x="15" y="12"/>
                      <a:pt x="13" y="12"/>
                    </a:cubicBezTo>
                    <a:close/>
                    <a:moveTo>
                      <a:pt x="12" y="38"/>
                    </a:moveTo>
                    <a:cubicBezTo>
                      <a:pt x="12" y="39"/>
                      <a:pt x="12" y="40"/>
                      <a:pt x="12" y="40"/>
                    </a:cubicBezTo>
                    <a:cubicBezTo>
                      <a:pt x="11" y="41"/>
                      <a:pt x="11" y="41"/>
                      <a:pt x="10" y="41"/>
                    </a:cubicBezTo>
                    <a:cubicBezTo>
                      <a:pt x="9" y="41"/>
                      <a:pt x="9" y="41"/>
                      <a:pt x="8" y="41"/>
                    </a:cubicBezTo>
                    <a:cubicBezTo>
                      <a:pt x="8" y="40"/>
                      <a:pt x="7" y="40"/>
                      <a:pt x="6" y="3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7"/>
                      <a:pt x="8" y="17"/>
                    </a:cubicBezTo>
                    <a:cubicBezTo>
                      <a:pt x="8" y="17"/>
                      <a:pt x="9" y="17"/>
                      <a:pt x="9" y="17"/>
                    </a:cubicBezTo>
                    <a:cubicBezTo>
                      <a:pt x="10" y="17"/>
                      <a:pt x="11" y="17"/>
                      <a:pt x="11" y="18"/>
                    </a:cubicBezTo>
                    <a:cubicBezTo>
                      <a:pt x="12" y="18"/>
                      <a:pt x="12" y="19"/>
                      <a:pt x="12" y="20"/>
                    </a:cubicBezTo>
                    <a:lnTo>
                      <a:pt x="12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30" name="Freeform 14"/>
              <p:cNvSpPr>
                <a:spLocks/>
              </p:cNvSpPr>
              <p:nvPr/>
            </p:nvSpPr>
            <p:spPr bwMode="auto">
              <a:xfrm>
                <a:off x="4495801" y="4710113"/>
                <a:ext cx="84138" cy="141287"/>
              </a:xfrm>
              <a:custGeom>
                <a:avLst/>
                <a:gdLst>
                  <a:gd name="T0" fmla="*/ 13 w 20"/>
                  <a:gd name="T1" fmla="*/ 26 h 34"/>
                  <a:gd name="T2" fmla="*/ 11 w 20"/>
                  <a:gd name="T3" fmla="*/ 27 h 34"/>
                  <a:gd name="T4" fmla="*/ 9 w 20"/>
                  <a:gd name="T5" fmla="*/ 28 h 34"/>
                  <a:gd name="T6" fmla="*/ 7 w 20"/>
                  <a:gd name="T7" fmla="*/ 28 h 34"/>
                  <a:gd name="T8" fmla="*/ 7 w 20"/>
                  <a:gd name="T9" fmla="*/ 26 h 34"/>
                  <a:gd name="T10" fmla="*/ 7 w 20"/>
                  <a:gd name="T11" fmla="*/ 0 h 34"/>
                  <a:gd name="T12" fmla="*/ 0 w 20"/>
                  <a:gd name="T13" fmla="*/ 0 h 34"/>
                  <a:gd name="T14" fmla="*/ 0 w 20"/>
                  <a:gd name="T15" fmla="*/ 28 h 34"/>
                  <a:gd name="T16" fmla="*/ 1 w 20"/>
                  <a:gd name="T17" fmla="*/ 33 h 34"/>
                  <a:gd name="T18" fmla="*/ 5 w 20"/>
                  <a:gd name="T19" fmla="*/ 34 h 34"/>
                  <a:gd name="T20" fmla="*/ 9 w 20"/>
                  <a:gd name="T21" fmla="*/ 33 h 34"/>
                  <a:gd name="T22" fmla="*/ 13 w 20"/>
                  <a:gd name="T23" fmla="*/ 30 h 34"/>
                  <a:gd name="T24" fmla="*/ 13 w 20"/>
                  <a:gd name="T25" fmla="*/ 34 h 34"/>
                  <a:gd name="T26" fmla="*/ 20 w 20"/>
                  <a:gd name="T27" fmla="*/ 34 h 34"/>
                  <a:gd name="T28" fmla="*/ 20 w 20"/>
                  <a:gd name="T29" fmla="*/ 0 h 34"/>
                  <a:gd name="T30" fmla="*/ 13 w 20"/>
                  <a:gd name="T31" fmla="*/ 0 h 34"/>
                  <a:gd name="T32" fmla="*/ 13 w 20"/>
                  <a:gd name="T33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34">
                    <a:moveTo>
                      <a:pt x="13" y="26"/>
                    </a:moveTo>
                    <a:cubicBezTo>
                      <a:pt x="12" y="26"/>
                      <a:pt x="11" y="27"/>
                      <a:pt x="11" y="27"/>
                    </a:cubicBezTo>
                    <a:cubicBezTo>
                      <a:pt x="10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7" y="28"/>
                    </a:cubicBezTo>
                    <a:cubicBezTo>
                      <a:pt x="7" y="27"/>
                      <a:pt x="7" y="27"/>
                      <a:pt x="7" y="2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0"/>
                      <a:pt x="1" y="32"/>
                      <a:pt x="1" y="33"/>
                    </a:cubicBezTo>
                    <a:cubicBezTo>
                      <a:pt x="2" y="34"/>
                      <a:pt x="3" y="34"/>
                      <a:pt x="5" y="34"/>
                    </a:cubicBezTo>
                    <a:cubicBezTo>
                      <a:pt x="6" y="34"/>
                      <a:pt x="8" y="34"/>
                      <a:pt x="9" y="33"/>
                    </a:cubicBezTo>
                    <a:cubicBezTo>
                      <a:pt x="10" y="32"/>
                      <a:pt x="12" y="31"/>
                      <a:pt x="13" y="30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3" y="0"/>
                      <a:pt x="13" y="0"/>
                      <a:pt x="13" y="0"/>
                    </a:cubicBezTo>
                    <a:lnTo>
                      <a:pt x="13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4127501" y="4194175"/>
                <a:ext cx="909638" cy="909637"/>
              </a:xfrm>
              <a:custGeom>
                <a:avLst/>
                <a:gdLst>
                  <a:gd name="T0" fmla="*/ 108 w 217"/>
                  <a:gd name="T1" fmla="*/ 0 h 217"/>
                  <a:gd name="T2" fmla="*/ 0 w 217"/>
                  <a:gd name="T3" fmla="*/ 108 h 217"/>
                  <a:gd name="T4" fmla="*/ 108 w 217"/>
                  <a:gd name="T5" fmla="*/ 217 h 217"/>
                  <a:gd name="T6" fmla="*/ 217 w 217"/>
                  <a:gd name="T7" fmla="*/ 108 h 217"/>
                  <a:gd name="T8" fmla="*/ 108 w 217"/>
                  <a:gd name="T9" fmla="*/ 0 h 217"/>
                  <a:gd name="T10" fmla="*/ 126 w 217"/>
                  <a:gd name="T11" fmla="*/ 53 h 217"/>
                  <a:gd name="T12" fmla="*/ 134 w 217"/>
                  <a:gd name="T13" fmla="*/ 53 h 217"/>
                  <a:gd name="T14" fmla="*/ 134 w 217"/>
                  <a:gd name="T15" fmla="*/ 82 h 217"/>
                  <a:gd name="T16" fmla="*/ 134 w 217"/>
                  <a:gd name="T17" fmla="*/ 84 h 217"/>
                  <a:gd name="T18" fmla="*/ 136 w 217"/>
                  <a:gd name="T19" fmla="*/ 84 h 217"/>
                  <a:gd name="T20" fmla="*/ 138 w 217"/>
                  <a:gd name="T21" fmla="*/ 84 h 217"/>
                  <a:gd name="T22" fmla="*/ 140 w 217"/>
                  <a:gd name="T23" fmla="*/ 82 h 217"/>
                  <a:gd name="T24" fmla="*/ 140 w 217"/>
                  <a:gd name="T25" fmla="*/ 53 h 217"/>
                  <a:gd name="T26" fmla="*/ 148 w 217"/>
                  <a:gd name="T27" fmla="*/ 53 h 217"/>
                  <a:gd name="T28" fmla="*/ 148 w 217"/>
                  <a:gd name="T29" fmla="*/ 91 h 217"/>
                  <a:gd name="T30" fmla="*/ 140 w 217"/>
                  <a:gd name="T31" fmla="*/ 91 h 217"/>
                  <a:gd name="T32" fmla="*/ 140 w 217"/>
                  <a:gd name="T33" fmla="*/ 86 h 217"/>
                  <a:gd name="T34" fmla="*/ 136 w 217"/>
                  <a:gd name="T35" fmla="*/ 90 h 217"/>
                  <a:gd name="T36" fmla="*/ 131 w 217"/>
                  <a:gd name="T37" fmla="*/ 91 h 217"/>
                  <a:gd name="T38" fmla="*/ 127 w 217"/>
                  <a:gd name="T39" fmla="*/ 89 h 217"/>
                  <a:gd name="T40" fmla="*/ 126 w 217"/>
                  <a:gd name="T41" fmla="*/ 84 h 217"/>
                  <a:gd name="T42" fmla="*/ 126 w 217"/>
                  <a:gd name="T43" fmla="*/ 53 h 217"/>
                  <a:gd name="T44" fmla="*/ 98 w 217"/>
                  <a:gd name="T45" fmla="*/ 62 h 217"/>
                  <a:gd name="T46" fmla="*/ 101 w 217"/>
                  <a:gd name="T47" fmla="*/ 55 h 217"/>
                  <a:gd name="T48" fmla="*/ 109 w 217"/>
                  <a:gd name="T49" fmla="*/ 52 h 217"/>
                  <a:gd name="T50" fmla="*/ 117 w 217"/>
                  <a:gd name="T51" fmla="*/ 55 h 217"/>
                  <a:gd name="T52" fmla="*/ 120 w 217"/>
                  <a:gd name="T53" fmla="*/ 62 h 217"/>
                  <a:gd name="T54" fmla="*/ 120 w 217"/>
                  <a:gd name="T55" fmla="*/ 81 h 217"/>
                  <a:gd name="T56" fmla="*/ 117 w 217"/>
                  <a:gd name="T57" fmla="*/ 89 h 217"/>
                  <a:gd name="T58" fmla="*/ 109 w 217"/>
                  <a:gd name="T59" fmla="*/ 91 h 217"/>
                  <a:gd name="T60" fmla="*/ 101 w 217"/>
                  <a:gd name="T61" fmla="*/ 89 h 217"/>
                  <a:gd name="T62" fmla="*/ 98 w 217"/>
                  <a:gd name="T63" fmla="*/ 81 h 217"/>
                  <a:gd name="T64" fmla="*/ 98 w 217"/>
                  <a:gd name="T65" fmla="*/ 62 h 217"/>
                  <a:gd name="T66" fmla="*/ 77 w 217"/>
                  <a:gd name="T67" fmla="*/ 40 h 217"/>
                  <a:gd name="T68" fmla="*/ 83 w 217"/>
                  <a:gd name="T69" fmla="*/ 60 h 217"/>
                  <a:gd name="T70" fmla="*/ 83 w 217"/>
                  <a:gd name="T71" fmla="*/ 60 h 217"/>
                  <a:gd name="T72" fmla="*/ 88 w 217"/>
                  <a:gd name="T73" fmla="*/ 40 h 217"/>
                  <a:gd name="T74" fmla="*/ 97 w 217"/>
                  <a:gd name="T75" fmla="*/ 40 h 217"/>
                  <a:gd name="T76" fmla="*/ 87 w 217"/>
                  <a:gd name="T77" fmla="*/ 70 h 217"/>
                  <a:gd name="T78" fmla="*/ 87 w 217"/>
                  <a:gd name="T79" fmla="*/ 91 h 217"/>
                  <a:gd name="T80" fmla="*/ 79 w 217"/>
                  <a:gd name="T81" fmla="*/ 91 h 217"/>
                  <a:gd name="T82" fmla="*/ 79 w 217"/>
                  <a:gd name="T83" fmla="*/ 71 h 217"/>
                  <a:gd name="T84" fmla="*/ 68 w 217"/>
                  <a:gd name="T85" fmla="*/ 40 h 217"/>
                  <a:gd name="T86" fmla="*/ 77 w 217"/>
                  <a:gd name="T87" fmla="*/ 40 h 217"/>
                  <a:gd name="T88" fmla="*/ 177 w 217"/>
                  <a:gd name="T89" fmla="*/ 146 h 217"/>
                  <a:gd name="T90" fmla="*/ 152 w 217"/>
                  <a:gd name="T91" fmla="*/ 171 h 217"/>
                  <a:gd name="T92" fmla="*/ 68 w 217"/>
                  <a:gd name="T93" fmla="*/ 171 h 217"/>
                  <a:gd name="T94" fmla="*/ 43 w 217"/>
                  <a:gd name="T95" fmla="*/ 146 h 217"/>
                  <a:gd name="T96" fmla="*/ 43 w 217"/>
                  <a:gd name="T97" fmla="*/ 127 h 217"/>
                  <a:gd name="T98" fmla="*/ 68 w 217"/>
                  <a:gd name="T99" fmla="*/ 102 h 217"/>
                  <a:gd name="T100" fmla="*/ 152 w 217"/>
                  <a:gd name="T101" fmla="*/ 102 h 217"/>
                  <a:gd name="T102" fmla="*/ 177 w 217"/>
                  <a:gd name="T103" fmla="*/ 127 h 217"/>
                  <a:gd name="T104" fmla="*/ 177 w 217"/>
                  <a:gd name="T105" fmla="*/ 14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108" y="0"/>
                    </a:moveTo>
                    <a:cubicBezTo>
                      <a:pt x="48" y="0"/>
                      <a:pt x="0" y="48"/>
                      <a:pt x="0" y="108"/>
                    </a:cubicBezTo>
                    <a:cubicBezTo>
                      <a:pt x="0" y="169"/>
                      <a:pt x="48" y="217"/>
                      <a:pt x="108" y="217"/>
                    </a:cubicBezTo>
                    <a:cubicBezTo>
                      <a:pt x="169" y="217"/>
                      <a:pt x="217" y="169"/>
                      <a:pt x="217" y="108"/>
                    </a:cubicBezTo>
                    <a:cubicBezTo>
                      <a:pt x="217" y="48"/>
                      <a:pt x="169" y="0"/>
                      <a:pt x="108" y="0"/>
                    </a:cubicBezTo>
                    <a:close/>
                    <a:moveTo>
                      <a:pt x="126" y="53"/>
                    </a:move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82"/>
                      <a:pt x="134" y="82"/>
                      <a:pt x="134" y="82"/>
                    </a:cubicBezTo>
                    <a:cubicBezTo>
                      <a:pt x="134" y="83"/>
                      <a:pt x="134" y="83"/>
                      <a:pt x="134" y="84"/>
                    </a:cubicBezTo>
                    <a:cubicBezTo>
                      <a:pt x="134" y="84"/>
                      <a:pt x="135" y="84"/>
                      <a:pt x="136" y="84"/>
                    </a:cubicBezTo>
                    <a:cubicBezTo>
                      <a:pt x="136" y="84"/>
                      <a:pt x="137" y="84"/>
                      <a:pt x="138" y="84"/>
                    </a:cubicBezTo>
                    <a:cubicBezTo>
                      <a:pt x="139" y="83"/>
                      <a:pt x="139" y="82"/>
                      <a:pt x="140" y="82"/>
                    </a:cubicBezTo>
                    <a:cubicBezTo>
                      <a:pt x="140" y="53"/>
                      <a:pt x="140" y="53"/>
                      <a:pt x="140" y="53"/>
                    </a:cubicBezTo>
                    <a:cubicBezTo>
                      <a:pt x="148" y="53"/>
                      <a:pt x="148" y="53"/>
                      <a:pt x="148" y="53"/>
                    </a:cubicBezTo>
                    <a:cubicBezTo>
                      <a:pt x="148" y="91"/>
                      <a:pt x="148" y="91"/>
                      <a:pt x="148" y="91"/>
                    </a:cubicBezTo>
                    <a:cubicBezTo>
                      <a:pt x="140" y="91"/>
                      <a:pt x="140" y="91"/>
                      <a:pt x="140" y="91"/>
                    </a:cubicBezTo>
                    <a:cubicBezTo>
                      <a:pt x="140" y="86"/>
                      <a:pt x="140" y="86"/>
                      <a:pt x="140" y="86"/>
                    </a:cubicBezTo>
                    <a:cubicBezTo>
                      <a:pt x="139" y="88"/>
                      <a:pt x="137" y="89"/>
                      <a:pt x="136" y="90"/>
                    </a:cubicBezTo>
                    <a:cubicBezTo>
                      <a:pt x="134" y="91"/>
                      <a:pt x="133" y="91"/>
                      <a:pt x="131" y="91"/>
                    </a:cubicBezTo>
                    <a:cubicBezTo>
                      <a:pt x="130" y="91"/>
                      <a:pt x="128" y="91"/>
                      <a:pt x="127" y="89"/>
                    </a:cubicBezTo>
                    <a:cubicBezTo>
                      <a:pt x="126" y="88"/>
                      <a:pt x="126" y="87"/>
                      <a:pt x="126" y="84"/>
                    </a:cubicBezTo>
                    <a:lnTo>
                      <a:pt x="126" y="53"/>
                    </a:lnTo>
                    <a:close/>
                    <a:moveTo>
                      <a:pt x="98" y="62"/>
                    </a:moveTo>
                    <a:cubicBezTo>
                      <a:pt x="98" y="59"/>
                      <a:pt x="99" y="57"/>
                      <a:pt x="101" y="55"/>
                    </a:cubicBezTo>
                    <a:cubicBezTo>
                      <a:pt x="103" y="53"/>
                      <a:pt x="106" y="52"/>
                      <a:pt x="109" y="52"/>
                    </a:cubicBezTo>
                    <a:cubicBezTo>
                      <a:pt x="112" y="52"/>
                      <a:pt x="115" y="53"/>
                      <a:pt x="117" y="55"/>
                    </a:cubicBezTo>
                    <a:cubicBezTo>
                      <a:pt x="119" y="57"/>
                      <a:pt x="120" y="59"/>
                      <a:pt x="120" y="62"/>
                    </a:cubicBezTo>
                    <a:cubicBezTo>
                      <a:pt x="120" y="81"/>
                      <a:pt x="120" y="81"/>
                      <a:pt x="120" y="81"/>
                    </a:cubicBezTo>
                    <a:cubicBezTo>
                      <a:pt x="120" y="84"/>
                      <a:pt x="119" y="87"/>
                      <a:pt x="117" y="89"/>
                    </a:cubicBezTo>
                    <a:cubicBezTo>
                      <a:pt x="115" y="91"/>
                      <a:pt x="112" y="91"/>
                      <a:pt x="109" y="91"/>
                    </a:cubicBezTo>
                    <a:cubicBezTo>
                      <a:pt x="105" y="91"/>
                      <a:pt x="103" y="91"/>
                      <a:pt x="101" y="89"/>
                    </a:cubicBezTo>
                    <a:cubicBezTo>
                      <a:pt x="99" y="87"/>
                      <a:pt x="98" y="84"/>
                      <a:pt x="98" y="81"/>
                    </a:cubicBezTo>
                    <a:lnTo>
                      <a:pt x="98" y="62"/>
                    </a:lnTo>
                    <a:close/>
                    <a:moveTo>
                      <a:pt x="77" y="40"/>
                    </a:moveTo>
                    <a:cubicBezTo>
                      <a:pt x="83" y="60"/>
                      <a:pt x="83" y="60"/>
                      <a:pt x="83" y="60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8" y="40"/>
                      <a:pt x="88" y="40"/>
                      <a:pt x="88" y="40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79" y="91"/>
                      <a:pt x="79" y="91"/>
                      <a:pt x="79" y="91"/>
                    </a:cubicBezTo>
                    <a:cubicBezTo>
                      <a:pt x="79" y="71"/>
                      <a:pt x="79" y="71"/>
                      <a:pt x="79" y="71"/>
                    </a:cubicBezTo>
                    <a:cubicBezTo>
                      <a:pt x="68" y="40"/>
                      <a:pt x="68" y="40"/>
                      <a:pt x="68" y="40"/>
                    </a:cubicBezTo>
                    <a:lnTo>
                      <a:pt x="77" y="40"/>
                    </a:lnTo>
                    <a:close/>
                    <a:moveTo>
                      <a:pt x="177" y="146"/>
                    </a:moveTo>
                    <a:cubicBezTo>
                      <a:pt x="177" y="160"/>
                      <a:pt x="166" y="171"/>
                      <a:pt x="152" y="171"/>
                    </a:cubicBezTo>
                    <a:cubicBezTo>
                      <a:pt x="68" y="171"/>
                      <a:pt x="68" y="171"/>
                      <a:pt x="68" y="171"/>
                    </a:cubicBezTo>
                    <a:cubicBezTo>
                      <a:pt x="54" y="171"/>
                      <a:pt x="43" y="160"/>
                      <a:pt x="43" y="14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13"/>
                      <a:pt x="54" y="102"/>
                      <a:pt x="68" y="102"/>
                    </a:cubicBezTo>
                    <a:cubicBezTo>
                      <a:pt x="152" y="102"/>
                      <a:pt x="152" y="102"/>
                      <a:pt x="152" y="102"/>
                    </a:cubicBezTo>
                    <a:cubicBezTo>
                      <a:pt x="166" y="102"/>
                      <a:pt x="177" y="113"/>
                      <a:pt x="177" y="127"/>
                    </a:cubicBezTo>
                    <a:lnTo>
                      <a:pt x="177" y="1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32" name="Freeform 16"/>
              <p:cNvSpPr>
                <a:spLocks noEditPoints="1"/>
              </p:cNvSpPr>
              <p:nvPr/>
            </p:nvSpPr>
            <p:spPr bwMode="auto">
              <a:xfrm>
                <a:off x="4697413" y="4705350"/>
                <a:ext cx="84138" cy="150812"/>
              </a:xfrm>
              <a:custGeom>
                <a:avLst/>
                <a:gdLst>
                  <a:gd name="T0" fmla="*/ 10 w 20"/>
                  <a:gd name="T1" fmla="*/ 0 h 36"/>
                  <a:gd name="T2" fmla="*/ 3 w 20"/>
                  <a:gd name="T3" fmla="*/ 3 h 36"/>
                  <a:gd name="T4" fmla="*/ 0 w 20"/>
                  <a:gd name="T5" fmla="*/ 10 h 36"/>
                  <a:gd name="T6" fmla="*/ 0 w 20"/>
                  <a:gd name="T7" fmla="*/ 25 h 36"/>
                  <a:gd name="T8" fmla="*/ 2 w 20"/>
                  <a:gd name="T9" fmla="*/ 33 h 36"/>
                  <a:gd name="T10" fmla="*/ 9 w 20"/>
                  <a:gd name="T11" fmla="*/ 36 h 36"/>
                  <a:gd name="T12" fmla="*/ 17 w 20"/>
                  <a:gd name="T13" fmla="*/ 33 h 36"/>
                  <a:gd name="T14" fmla="*/ 20 w 20"/>
                  <a:gd name="T15" fmla="*/ 25 h 36"/>
                  <a:gd name="T16" fmla="*/ 20 w 20"/>
                  <a:gd name="T17" fmla="*/ 23 h 36"/>
                  <a:gd name="T18" fmla="*/ 13 w 20"/>
                  <a:gd name="T19" fmla="*/ 23 h 36"/>
                  <a:gd name="T20" fmla="*/ 13 w 20"/>
                  <a:gd name="T21" fmla="*/ 25 h 36"/>
                  <a:gd name="T22" fmla="*/ 12 w 20"/>
                  <a:gd name="T23" fmla="*/ 29 h 36"/>
                  <a:gd name="T24" fmla="*/ 10 w 20"/>
                  <a:gd name="T25" fmla="*/ 30 h 36"/>
                  <a:gd name="T26" fmla="*/ 7 w 20"/>
                  <a:gd name="T27" fmla="*/ 29 h 36"/>
                  <a:gd name="T28" fmla="*/ 7 w 20"/>
                  <a:gd name="T29" fmla="*/ 25 h 36"/>
                  <a:gd name="T30" fmla="*/ 7 w 20"/>
                  <a:gd name="T31" fmla="*/ 19 h 36"/>
                  <a:gd name="T32" fmla="*/ 20 w 20"/>
                  <a:gd name="T33" fmla="*/ 19 h 36"/>
                  <a:gd name="T34" fmla="*/ 20 w 20"/>
                  <a:gd name="T35" fmla="*/ 10 h 36"/>
                  <a:gd name="T36" fmla="*/ 17 w 20"/>
                  <a:gd name="T37" fmla="*/ 3 h 36"/>
                  <a:gd name="T38" fmla="*/ 10 w 20"/>
                  <a:gd name="T39" fmla="*/ 0 h 36"/>
                  <a:gd name="T40" fmla="*/ 13 w 20"/>
                  <a:gd name="T41" fmla="*/ 13 h 36"/>
                  <a:gd name="T42" fmla="*/ 7 w 20"/>
                  <a:gd name="T43" fmla="*/ 13 h 36"/>
                  <a:gd name="T44" fmla="*/ 7 w 20"/>
                  <a:gd name="T45" fmla="*/ 10 h 36"/>
                  <a:gd name="T46" fmla="*/ 7 w 20"/>
                  <a:gd name="T47" fmla="*/ 7 h 36"/>
                  <a:gd name="T48" fmla="*/ 10 w 20"/>
                  <a:gd name="T49" fmla="*/ 6 h 36"/>
                  <a:gd name="T50" fmla="*/ 12 w 20"/>
                  <a:gd name="T51" fmla="*/ 7 h 36"/>
                  <a:gd name="T52" fmla="*/ 13 w 20"/>
                  <a:gd name="T53" fmla="*/ 10 h 36"/>
                  <a:gd name="T54" fmla="*/ 13 w 20"/>
                  <a:gd name="T55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" h="36">
                    <a:moveTo>
                      <a:pt x="10" y="0"/>
                    </a:moveTo>
                    <a:cubicBezTo>
                      <a:pt x="7" y="0"/>
                      <a:pt x="4" y="1"/>
                      <a:pt x="3" y="3"/>
                    </a:cubicBezTo>
                    <a:cubicBezTo>
                      <a:pt x="1" y="5"/>
                      <a:pt x="0" y="7"/>
                      <a:pt x="0" y="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8"/>
                      <a:pt x="1" y="31"/>
                      <a:pt x="2" y="33"/>
                    </a:cubicBezTo>
                    <a:cubicBezTo>
                      <a:pt x="4" y="35"/>
                      <a:pt x="6" y="36"/>
                      <a:pt x="9" y="36"/>
                    </a:cubicBezTo>
                    <a:cubicBezTo>
                      <a:pt x="13" y="36"/>
                      <a:pt x="15" y="35"/>
                      <a:pt x="17" y="33"/>
                    </a:cubicBezTo>
                    <a:cubicBezTo>
                      <a:pt x="19" y="31"/>
                      <a:pt x="20" y="29"/>
                      <a:pt x="20" y="25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7"/>
                      <a:pt x="12" y="28"/>
                      <a:pt x="12" y="29"/>
                    </a:cubicBezTo>
                    <a:cubicBezTo>
                      <a:pt x="11" y="29"/>
                      <a:pt x="11" y="30"/>
                      <a:pt x="10" y="30"/>
                    </a:cubicBezTo>
                    <a:cubicBezTo>
                      <a:pt x="8" y="30"/>
                      <a:pt x="8" y="29"/>
                      <a:pt x="7" y="29"/>
                    </a:cubicBezTo>
                    <a:cubicBezTo>
                      <a:pt x="7" y="28"/>
                      <a:pt x="7" y="27"/>
                      <a:pt x="7" y="25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7"/>
                      <a:pt x="19" y="4"/>
                      <a:pt x="17" y="3"/>
                    </a:cubicBezTo>
                    <a:cubicBezTo>
                      <a:pt x="15" y="1"/>
                      <a:pt x="13" y="0"/>
                      <a:pt x="10" y="0"/>
                    </a:cubicBezTo>
                    <a:close/>
                    <a:moveTo>
                      <a:pt x="13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7"/>
                    </a:cubicBezTo>
                    <a:cubicBezTo>
                      <a:pt x="8" y="6"/>
                      <a:pt x="9" y="6"/>
                      <a:pt x="10" y="6"/>
                    </a:cubicBezTo>
                    <a:cubicBezTo>
                      <a:pt x="11" y="6"/>
                      <a:pt x="11" y="6"/>
                      <a:pt x="12" y="7"/>
                    </a:cubicBezTo>
                    <a:cubicBezTo>
                      <a:pt x="12" y="8"/>
                      <a:pt x="13" y="9"/>
                      <a:pt x="13" y="10"/>
                    </a:cubicBezTo>
                    <a:lnTo>
                      <a:pt x="13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11616353" y="5953495"/>
              <a:ext cx="3056378" cy="1531013"/>
            </a:xfrm>
            <a:custGeom>
              <a:avLst/>
              <a:gdLst>
                <a:gd name="T0" fmla="*/ 101 w 238"/>
                <a:gd name="T1" fmla="*/ 35 h 119"/>
                <a:gd name="T2" fmla="*/ 190 w 238"/>
                <a:gd name="T3" fmla="*/ 50 h 119"/>
                <a:gd name="T4" fmla="*/ 157 w 238"/>
                <a:gd name="T5" fmla="*/ 59 h 119"/>
                <a:gd name="T6" fmla="*/ 147 w 238"/>
                <a:gd name="T7" fmla="*/ 41 h 119"/>
                <a:gd name="T8" fmla="*/ 116 w 238"/>
                <a:gd name="T9" fmla="*/ 41 h 119"/>
                <a:gd name="T10" fmla="*/ 139 w 238"/>
                <a:gd name="T11" fmla="*/ 87 h 119"/>
                <a:gd name="T12" fmla="*/ 238 w 238"/>
                <a:gd name="T13" fmla="*/ 59 h 119"/>
                <a:gd name="T14" fmla="*/ 95 w 238"/>
                <a:gd name="T15" fmla="*/ 21 h 119"/>
                <a:gd name="T16" fmla="*/ 93 w 238"/>
                <a:gd name="T17" fmla="*/ 21 h 119"/>
                <a:gd name="T18" fmla="*/ 83 w 238"/>
                <a:gd name="T19" fmla="*/ 0 h 119"/>
                <a:gd name="T20" fmla="*/ 52 w 238"/>
                <a:gd name="T21" fmla="*/ 4 h 119"/>
                <a:gd name="T22" fmla="*/ 65 w 238"/>
                <a:gd name="T23" fmla="*/ 29 h 119"/>
                <a:gd name="T24" fmla="*/ 29 w 238"/>
                <a:gd name="T25" fmla="*/ 119 h 119"/>
                <a:gd name="T26" fmla="*/ 128 w 238"/>
                <a:gd name="T27" fmla="*/ 91 h 119"/>
                <a:gd name="T28" fmla="*/ 101 w 238"/>
                <a:gd name="T29" fmla="*/ 35 h 119"/>
                <a:gd name="T30" fmla="*/ 56 w 238"/>
                <a:gd name="T31" fmla="*/ 86 h 119"/>
                <a:gd name="T32" fmla="*/ 74 w 238"/>
                <a:gd name="T33" fmla="*/ 47 h 119"/>
                <a:gd name="T34" fmla="*/ 89 w 238"/>
                <a:gd name="T35" fmla="*/ 78 h 119"/>
                <a:gd name="T36" fmla="*/ 56 w 238"/>
                <a:gd name="T37" fmla="*/ 8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119">
                  <a:moveTo>
                    <a:pt x="101" y="35"/>
                  </a:moveTo>
                  <a:cubicBezTo>
                    <a:pt x="149" y="21"/>
                    <a:pt x="190" y="50"/>
                    <a:pt x="190" y="50"/>
                  </a:cubicBezTo>
                  <a:cubicBezTo>
                    <a:pt x="157" y="59"/>
                    <a:pt x="157" y="59"/>
                    <a:pt x="157" y="59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38" y="40"/>
                    <a:pt x="127" y="39"/>
                    <a:pt x="116" y="41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238" y="59"/>
                    <a:pt x="238" y="59"/>
                    <a:pt x="238" y="59"/>
                  </a:cubicBezTo>
                  <a:cubicBezTo>
                    <a:pt x="238" y="59"/>
                    <a:pt x="202" y="3"/>
                    <a:pt x="95" y="21"/>
                  </a:cubicBezTo>
                  <a:cubicBezTo>
                    <a:pt x="95" y="21"/>
                    <a:pt x="94" y="21"/>
                    <a:pt x="93" y="21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0" y="56"/>
                    <a:pt x="29" y="119"/>
                    <a:pt x="29" y="119"/>
                  </a:cubicBezTo>
                  <a:cubicBezTo>
                    <a:pt x="128" y="91"/>
                    <a:pt x="128" y="91"/>
                    <a:pt x="128" y="91"/>
                  </a:cubicBezTo>
                  <a:lnTo>
                    <a:pt x="101" y="35"/>
                  </a:lnTo>
                  <a:close/>
                  <a:moveTo>
                    <a:pt x="56" y="86"/>
                  </a:moveTo>
                  <a:cubicBezTo>
                    <a:pt x="56" y="86"/>
                    <a:pt x="46" y="65"/>
                    <a:pt x="74" y="47"/>
                  </a:cubicBezTo>
                  <a:cubicBezTo>
                    <a:pt x="89" y="78"/>
                    <a:pt x="89" y="78"/>
                    <a:pt x="89" y="78"/>
                  </a:cubicBezTo>
                  <a:lnTo>
                    <a:pt x="56" y="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34" name="Freeform 39"/>
            <p:cNvSpPr>
              <a:spLocks/>
            </p:cNvSpPr>
            <p:nvPr/>
          </p:nvSpPr>
          <p:spPr bwMode="auto">
            <a:xfrm>
              <a:off x="15853492" y="4840473"/>
              <a:ext cx="2672508" cy="2575994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35" name="Freeform 5"/>
            <p:cNvSpPr>
              <a:spLocks noEditPoints="1"/>
            </p:cNvSpPr>
            <p:nvPr/>
          </p:nvSpPr>
          <p:spPr bwMode="auto">
            <a:xfrm>
              <a:off x="22308303" y="2429090"/>
              <a:ext cx="1492754" cy="1486677"/>
            </a:xfrm>
            <a:custGeom>
              <a:avLst/>
              <a:gdLst>
                <a:gd name="T0" fmla="*/ 168 w 175"/>
                <a:gd name="T1" fmla="*/ 53 h 174"/>
                <a:gd name="T2" fmla="*/ 149 w 175"/>
                <a:gd name="T3" fmla="*/ 25 h 174"/>
                <a:gd name="T4" fmla="*/ 121 w 175"/>
                <a:gd name="T5" fmla="*/ 6 h 174"/>
                <a:gd name="T6" fmla="*/ 87 w 175"/>
                <a:gd name="T7" fmla="*/ 0 h 174"/>
                <a:gd name="T8" fmla="*/ 53 w 175"/>
                <a:gd name="T9" fmla="*/ 6 h 174"/>
                <a:gd name="T10" fmla="*/ 26 w 175"/>
                <a:gd name="T11" fmla="*/ 25 h 174"/>
                <a:gd name="T12" fmla="*/ 7 w 175"/>
                <a:gd name="T13" fmla="*/ 53 h 174"/>
                <a:gd name="T14" fmla="*/ 0 w 175"/>
                <a:gd name="T15" fmla="*/ 87 h 174"/>
                <a:gd name="T16" fmla="*/ 7 w 175"/>
                <a:gd name="T17" fmla="*/ 121 h 174"/>
                <a:gd name="T18" fmla="*/ 26 w 175"/>
                <a:gd name="T19" fmla="*/ 149 h 174"/>
                <a:gd name="T20" fmla="*/ 53 w 175"/>
                <a:gd name="T21" fmla="*/ 167 h 174"/>
                <a:gd name="T22" fmla="*/ 87 w 175"/>
                <a:gd name="T23" fmla="*/ 174 h 174"/>
                <a:gd name="T24" fmla="*/ 121 w 175"/>
                <a:gd name="T25" fmla="*/ 167 h 174"/>
                <a:gd name="T26" fmla="*/ 149 w 175"/>
                <a:gd name="T27" fmla="*/ 149 h 174"/>
                <a:gd name="T28" fmla="*/ 168 w 175"/>
                <a:gd name="T29" fmla="*/ 121 h 174"/>
                <a:gd name="T30" fmla="*/ 175 w 175"/>
                <a:gd name="T31" fmla="*/ 87 h 174"/>
                <a:gd name="T32" fmla="*/ 162 w 175"/>
                <a:gd name="T33" fmla="*/ 86 h 174"/>
                <a:gd name="T34" fmla="*/ 108 w 175"/>
                <a:gd name="T35" fmla="*/ 80 h 174"/>
                <a:gd name="T36" fmla="*/ 145 w 175"/>
                <a:gd name="T37" fmla="*/ 40 h 174"/>
                <a:gd name="T38" fmla="*/ 137 w 175"/>
                <a:gd name="T39" fmla="*/ 31 h 174"/>
                <a:gd name="T40" fmla="*/ 70 w 175"/>
                <a:gd name="T41" fmla="*/ 14 h 174"/>
                <a:gd name="T42" fmla="*/ 137 w 175"/>
                <a:gd name="T43" fmla="*/ 31 h 174"/>
                <a:gd name="T44" fmla="*/ 70 w 175"/>
                <a:gd name="T45" fmla="*/ 14 h 174"/>
                <a:gd name="T46" fmla="*/ 70 w 175"/>
                <a:gd name="T47" fmla="*/ 14 h 174"/>
                <a:gd name="T48" fmla="*/ 83 w 175"/>
                <a:gd name="T49" fmla="*/ 62 h 174"/>
                <a:gd name="T50" fmla="*/ 56 w 175"/>
                <a:gd name="T51" fmla="*/ 19 h 174"/>
                <a:gd name="T52" fmla="*/ 13 w 175"/>
                <a:gd name="T53" fmla="*/ 85 h 174"/>
                <a:gd name="T54" fmla="*/ 96 w 175"/>
                <a:gd name="T55" fmla="*/ 87 h 174"/>
                <a:gd name="T56" fmla="*/ 32 w 175"/>
                <a:gd name="T57" fmla="*/ 137 h 174"/>
                <a:gd name="T58" fmla="*/ 13 w 175"/>
                <a:gd name="T59" fmla="*/ 87 h 174"/>
                <a:gd name="T60" fmla="*/ 40 w 175"/>
                <a:gd name="T61" fmla="*/ 144 h 174"/>
                <a:gd name="T62" fmla="*/ 100 w 175"/>
                <a:gd name="T63" fmla="*/ 99 h 174"/>
                <a:gd name="T64" fmla="*/ 117 w 175"/>
                <a:gd name="T65" fmla="*/ 156 h 174"/>
                <a:gd name="T66" fmla="*/ 129 w 175"/>
                <a:gd name="T67" fmla="*/ 149 h 174"/>
                <a:gd name="T68" fmla="*/ 161 w 175"/>
                <a:gd name="T69" fmla="*/ 9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5" h="174">
                  <a:moveTo>
                    <a:pt x="173" y="69"/>
                  </a:moveTo>
                  <a:cubicBezTo>
                    <a:pt x="172" y="64"/>
                    <a:pt x="170" y="58"/>
                    <a:pt x="168" y="53"/>
                  </a:cubicBezTo>
                  <a:cubicBezTo>
                    <a:pt x="166" y="48"/>
                    <a:pt x="163" y="43"/>
                    <a:pt x="160" y="38"/>
                  </a:cubicBezTo>
                  <a:cubicBezTo>
                    <a:pt x="157" y="33"/>
                    <a:pt x="153" y="29"/>
                    <a:pt x="149" y="25"/>
                  </a:cubicBezTo>
                  <a:cubicBezTo>
                    <a:pt x="145" y="21"/>
                    <a:pt x="141" y="18"/>
                    <a:pt x="136" y="14"/>
                  </a:cubicBezTo>
                  <a:cubicBezTo>
                    <a:pt x="132" y="11"/>
                    <a:pt x="127" y="9"/>
                    <a:pt x="121" y="6"/>
                  </a:cubicBezTo>
                  <a:cubicBezTo>
                    <a:pt x="116" y="4"/>
                    <a:pt x="111" y="2"/>
                    <a:pt x="105" y="1"/>
                  </a:cubicBezTo>
                  <a:cubicBezTo>
                    <a:pt x="99" y="0"/>
                    <a:pt x="93" y="0"/>
                    <a:pt x="87" y="0"/>
                  </a:cubicBezTo>
                  <a:cubicBezTo>
                    <a:pt x="82" y="0"/>
                    <a:pt x="76" y="0"/>
                    <a:pt x="70" y="1"/>
                  </a:cubicBezTo>
                  <a:cubicBezTo>
                    <a:pt x="64" y="2"/>
                    <a:pt x="59" y="4"/>
                    <a:pt x="53" y="6"/>
                  </a:cubicBezTo>
                  <a:cubicBezTo>
                    <a:pt x="48" y="9"/>
                    <a:pt x="43" y="11"/>
                    <a:pt x="39" y="14"/>
                  </a:cubicBezTo>
                  <a:cubicBezTo>
                    <a:pt x="34" y="18"/>
                    <a:pt x="30" y="21"/>
                    <a:pt x="26" y="25"/>
                  </a:cubicBezTo>
                  <a:cubicBezTo>
                    <a:pt x="22" y="29"/>
                    <a:pt x="18" y="33"/>
                    <a:pt x="15" y="38"/>
                  </a:cubicBezTo>
                  <a:cubicBezTo>
                    <a:pt x="12" y="43"/>
                    <a:pt x="9" y="48"/>
                    <a:pt x="7" y="53"/>
                  </a:cubicBezTo>
                  <a:cubicBezTo>
                    <a:pt x="5" y="58"/>
                    <a:pt x="3" y="64"/>
                    <a:pt x="2" y="69"/>
                  </a:cubicBezTo>
                  <a:cubicBezTo>
                    <a:pt x="1" y="75"/>
                    <a:pt x="0" y="81"/>
                    <a:pt x="0" y="87"/>
                  </a:cubicBezTo>
                  <a:cubicBezTo>
                    <a:pt x="0" y="93"/>
                    <a:pt x="1" y="99"/>
                    <a:pt x="2" y="105"/>
                  </a:cubicBezTo>
                  <a:cubicBezTo>
                    <a:pt x="3" y="110"/>
                    <a:pt x="5" y="116"/>
                    <a:pt x="7" y="121"/>
                  </a:cubicBezTo>
                  <a:cubicBezTo>
                    <a:pt x="9" y="126"/>
                    <a:pt x="12" y="131"/>
                    <a:pt x="15" y="136"/>
                  </a:cubicBezTo>
                  <a:cubicBezTo>
                    <a:pt x="18" y="140"/>
                    <a:pt x="22" y="145"/>
                    <a:pt x="26" y="149"/>
                  </a:cubicBezTo>
                  <a:cubicBezTo>
                    <a:pt x="30" y="153"/>
                    <a:pt x="34" y="156"/>
                    <a:pt x="39" y="159"/>
                  </a:cubicBezTo>
                  <a:cubicBezTo>
                    <a:pt x="43" y="163"/>
                    <a:pt x="48" y="165"/>
                    <a:pt x="53" y="167"/>
                  </a:cubicBezTo>
                  <a:cubicBezTo>
                    <a:pt x="59" y="170"/>
                    <a:pt x="64" y="171"/>
                    <a:pt x="70" y="173"/>
                  </a:cubicBezTo>
                  <a:cubicBezTo>
                    <a:pt x="76" y="174"/>
                    <a:pt x="82" y="174"/>
                    <a:pt x="87" y="174"/>
                  </a:cubicBezTo>
                  <a:cubicBezTo>
                    <a:pt x="93" y="174"/>
                    <a:pt x="99" y="174"/>
                    <a:pt x="105" y="173"/>
                  </a:cubicBezTo>
                  <a:cubicBezTo>
                    <a:pt x="111" y="171"/>
                    <a:pt x="116" y="170"/>
                    <a:pt x="121" y="167"/>
                  </a:cubicBezTo>
                  <a:cubicBezTo>
                    <a:pt x="127" y="165"/>
                    <a:pt x="132" y="163"/>
                    <a:pt x="136" y="159"/>
                  </a:cubicBezTo>
                  <a:cubicBezTo>
                    <a:pt x="141" y="156"/>
                    <a:pt x="145" y="153"/>
                    <a:pt x="149" y="149"/>
                  </a:cubicBezTo>
                  <a:cubicBezTo>
                    <a:pt x="153" y="145"/>
                    <a:pt x="157" y="140"/>
                    <a:pt x="160" y="136"/>
                  </a:cubicBezTo>
                  <a:cubicBezTo>
                    <a:pt x="163" y="131"/>
                    <a:pt x="166" y="126"/>
                    <a:pt x="168" y="121"/>
                  </a:cubicBezTo>
                  <a:cubicBezTo>
                    <a:pt x="170" y="116"/>
                    <a:pt x="172" y="110"/>
                    <a:pt x="173" y="105"/>
                  </a:cubicBezTo>
                  <a:cubicBezTo>
                    <a:pt x="174" y="99"/>
                    <a:pt x="175" y="93"/>
                    <a:pt x="175" y="87"/>
                  </a:cubicBezTo>
                  <a:cubicBezTo>
                    <a:pt x="175" y="81"/>
                    <a:pt x="174" y="75"/>
                    <a:pt x="173" y="69"/>
                  </a:cubicBezTo>
                  <a:close/>
                  <a:moveTo>
                    <a:pt x="162" y="86"/>
                  </a:moveTo>
                  <a:cubicBezTo>
                    <a:pt x="161" y="86"/>
                    <a:pt x="136" y="81"/>
                    <a:pt x="110" y="84"/>
                  </a:cubicBezTo>
                  <a:cubicBezTo>
                    <a:pt x="110" y="82"/>
                    <a:pt x="109" y="81"/>
                    <a:pt x="108" y="80"/>
                  </a:cubicBezTo>
                  <a:cubicBezTo>
                    <a:pt x="107" y="76"/>
                    <a:pt x="105" y="73"/>
                    <a:pt x="104" y="69"/>
                  </a:cubicBezTo>
                  <a:cubicBezTo>
                    <a:pt x="133" y="57"/>
                    <a:pt x="145" y="40"/>
                    <a:pt x="145" y="40"/>
                  </a:cubicBezTo>
                  <a:cubicBezTo>
                    <a:pt x="156" y="52"/>
                    <a:pt x="162" y="68"/>
                    <a:pt x="162" y="86"/>
                  </a:cubicBezTo>
                  <a:close/>
                  <a:moveTo>
                    <a:pt x="137" y="31"/>
                  </a:moveTo>
                  <a:cubicBezTo>
                    <a:pt x="137" y="31"/>
                    <a:pt x="126" y="47"/>
                    <a:pt x="98" y="58"/>
                  </a:cubicBezTo>
                  <a:cubicBezTo>
                    <a:pt x="85" y="35"/>
                    <a:pt x="71" y="16"/>
                    <a:pt x="70" y="14"/>
                  </a:cubicBezTo>
                  <a:cubicBezTo>
                    <a:pt x="76" y="13"/>
                    <a:pt x="81" y="12"/>
                    <a:pt x="87" y="12"/>
                  </a:cubicBezTo>
                  <a:cubicBezTo>
                    <a:pt x="106" y="12"/>
                    <a:pt x="124" y="19"/>
                    <a:pt x="137" y="31"/>
                  </a:cubicBezTo>
                  <a:close/>
                  <a:moveTo>
                    <a:pt x="70" y="14"/>
                  </a:move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5"/>
                    <a:pt x="69" y="15"/>
                  </a:cubicBezTo>
                  <a:cubicBezTo>
                    <a:pt x="69" y="15"/>
                    <a:pt x="70" y="15"/>
                    <a:pt x="70" y="14"/>
                  </a:cubicBezTo>
                  <a:close/>
                  <a:moveTo>
                    <a:pt x="56" y="19"/>
                  </a:moveTo>
                  <a:cubicBezTo>
                    <a:pt x="57" y="21"/>
                    <a:pt x="70" y="39"/>
                    <a:pt x="83" y="62"/>
                  </a:cubicBezTo>
                  <a:cubicBezTo>
                    <a:pt x="47" y="72"/>
                    <a:pt x="16" y="72"/>
                    <a:pt x="14" y="72"/>
                  </a:cubicBezTo>
                  <a:cubicBezTo>
                    <a:pt x="19" y="48"/>
                    <a:pt x="35" y="29"/>
                    <a:pt x="56" y="19"/>
                  </a:cubicBezTo>
                  <a:close/>
                  <a:moveTo>
                    <a:pt x="13" y="87"/>
                  </a:moveTo>
                  <a:cubicBezTo>
                    <a:pt x="13" y="86"/>
                    <a:pt x="13" y="85"/>
                    <a:pt x="13" y="85"/>
                  </a:cubicBezTo>
                  <a:cubicBezTo>
                    <a:pt x="14" y="85"/>
                    <a:pt x="51" y="85"/>
                    <a:pt x="90" y="74"/>
                  </a:cubicBezTo>
                  <a:cubicBezTo>
                    <a:pt x="92" y="78"/>
                    <a:pt x="94" y="82"/>
                    <a:pt x="96" y="87"/>
                  </a:cubicBezTo>
                  <a:cubicBezTo>
                    <a:pt x="95" y="87"/>
                    <a:pt x="94" y="87"/>
                    <a:pt x="93" y="88"/>
                  </a:cubicBezTo>
                  <a:cubicBezTo>
                    <a:pt x="52" y="101"/>
                    <a:pt x="32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20" y="124"/>
                    <a:pt x="13" y="106"/>
                    <a:pt x="13" y="87"/>
                  </a:cubicBezTo>
                  <a:close/>
                  <a:moveTo>
                    <a:pt x="87" y="162"/>
                  </a:moveTo>
                  <a:cubicBezTo>
                    <a:pt x="69" y="162"/>
                    <a:pt x="53" y="155"/>
                    <a:pt x="40" y="144"/>
                  </a:cubicBezTo>
                  <a:cubicBezTo>
                    <a:pt x="41" y="145"/>
                    <a:pt x="42" y="146"/>
                    <a:pt x="42" y="146"/>
                  </a:cubicBezTo>
                  <a:cubicBezTo>
                    <a:pt x="42" y="146"/>
                    <a:pt x="56" y="115"/>
                    <a:pt x="100" y="99"/>
                  </a:cubicBezTo>
                  <a:cubicBezTo>
                    <a:pt x="100" y="99"/>
                    <a:pt x="100" y="99"/>
                    <a:pt x="101" y="99"/>
                  </a:cubicBezTo>
                  <a:cubicBezTo>
                    <a:pt x="111" y="126"/>
                    <a:pt x="115" y="149"/>
                    <a:pt x="117" y="156"/>
                  </a:cubicBezTo>
                  <a:cubicBezTo>
                    <a:pt x="108" y="159"/>
                    <a:pt x="98" y="162"/>
                    <a:pt x="87" y="162"/>
                  </a:cubicBezTo>
                  <a:close/>
                  <a:moveTo>
                    <a:pt x="129" y="149"/>
                  </a:moveTo>
                  <a:cubicBezTo>
                    <a:pt x="128" y="144"/>
                    <a:pt x="124" y="122"/>
                    <a:pt x="115" y="96"/>
                  </a:cubicBezTo>
                  <a:cubicBezTo>
                    <a:pt x="139" y="92"/>
                    <a:pt x="160" y="98"/>
                    <a:pt x="161" y="99"/>
                  </a:cubicBezTo>
                  <a:cubicBezTo>
                    <a:pt x="158" y="120"/>
                    <a:pt x="146" y="138"/>
                    <a:pt x="129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36" name="Freeform 21"/>
            <p:cNvSpPr>
              <a:spLocks/>
            </p:cNvSpPr>
            <p:nvPr/>
          </p:nvSpPr>
          <p:spPr bwMode="auto">
            <a:xfrm>
              <a:off x="12562617" y="11669718"/>
              <a:ext cx="2930041" cy="2916219"/>
            </a:xfrm>
            <a:custGeom>
              <a:avLst/>
              <a:gdLst>
                <a:gd name="T0" fmla="*/ 114 w 228"/>
                <a:gd name="T1" fmla="*/ 0 h 227"/>
                <a:gd name="T2" fmla="*/ 0 w 228"/>
                <a:gd name="T3" fmla="*/ 114 h 227"/>
                <a:gd name="T4" fmla="*/ 68 w 228"/>
                <a:gd name="T5" fmla="*/ 218 h 227"/>
                <a:gd name="T6" fmla="*/ 70 w 228"/>
                <a:gd name="T7" fmla="*/ 192 h 227"/>
                <a:gd name="T8" fmla="*/ 85 w 228"/>
                <a:gd name="T9" fmla="*/ 130 h 227"/>
                <a:gd name="T10" fmla="*/ 81 w 228"/>
                <a:gd name="T11" fmla="*/ 112 h 227"/>
                <a:gd name="T12" fmla="*/ 103 w 228"/>
                <a:gd name="T13" fmla="*/ 82 h 227"/>
                <a:gd name="T14" fmla="*/ 119 w 228"/>
                <a:gd name="T15" fmla="*/ 99 h 227"/>
                <a:gd name="T16" fmla="*/ 109 w 228"/>
                <a:gd name="T17" fmla="*/ 140 h 227"/>
                <a:gd name="T18" fmla="*/ 127 w 228"/>
                <a:gd name="T19" fmla="*/ 162 h 227"/>
                <a:gd name="T20" fmla="*/ 163 w 228"/>
                <a:gd name="T21" fmla="*/ 101 h 227"/>
                <a:gd name="T22" fmla="*/ 115 w 228"/>
                <a:gd name="T23" fmla="*/ 57 h 227"/>
                <a:gd name="T24" fmla="*/ 59 w 228"/>
                <a:gd name="T25" fmla="*/ 112 h 227"/>
                <a:gd name="T26" fmla="*/ 67 w 228"/>
                <a:gd name="T27" fmla="*/ 134 h 227"/>
                <a:gd name="T28" fmla="*/ 68 w 228"/>
                <a:gd name="T29" fmla="*/ 141 h 227"/>
                <a:gd name="T30" fmla="*/ 66 w 228"/>
                <a:gd name="T31" fmla="*/ 150 h 227"/>
                <a:gd name="T32" fmla="*/ 60 w 228"/>
                <a:gd name="T33" fmla="*/ 153 h 227"/>
                <a:gd name="T34" fmla="*/ 37 w 228"/>
                <a:gd name="T35" fmla="*/ 109 h 227"/>
                <a:gd name="T36" fmla="*/ 118 w 228"/>
                <a:gd name="T37" fmla="*/ 38 h 227"/>
                <a:gd name="T38" fmla="*/ 191 w 228"/>
                <a:gd name="T39" fmla="*/ 103 h 227"/>
                <a:gd name="T40" fmla="*/ 129 w 228"/>
                <a:gd name="T41" fmla="*/ 181 h 227"/>
                <a:gd name="T42" fmla="*/ 101 w 228"/>
                <a:gd name="T43" fmla="*/ 167 h 227"/>
                <a:gd name="T44" fmla="*/ 93 w 228"/>
                <a:gd name="T45" fmla="*/ 198 h 227"/>
                <a:gd name="T46" fmla="*/ 82 w 228"/>
                <a:gd name="T47" fmla="*/ 223 h 227"/>
                <a:gd name="T48" fmla="*/ 114 w 228"/>
                <a:gd name="T49" fmla="*/ 227 h 227"/>
                <a:gd name="T50" fmla="*/ 228 w 228"/>
                <a:gd name="T51" fmla="*/ 114 h 227"/>
                <a:gd name="T52" fmla="*/ 114 w 228"/>
                <a:gd name="T5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7"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60"/>
                    <a:pt x="28" y="200"/>
                    <a:pt x="68" y="218"/>
                  </a:cubicBezTo>
                  <a:cubicBezTo>
                    <a:pt x="68" y="210"/>
                    <a:pt x="68" y="200"/>
                    <a:pt x="70" y="192"/>
                  </a:cubicBezTo>
                  <a:cubicBezTo>
                    <a:pt x="73" y="183"/>
                    <a:pt x="85" y="130"/>
                    <a:pt x="85" y="130"/>
                  </a:cubicBezTo>
                  <a:cubicBezTo>
                    <a:pt x="85" y="130"/>
                    <a:pt x="81" y="122"/>
                    <a:pt x="81" y="112"/>
                  </a:cubicBezTo>
                  <a:cubicBezTo>
                    <a:pt x="81" y="95"/>
                    <a:pt x="91" y="82"/>
                    <a:pt x="103" y="82"/>
                  </a:cubicBezTo>
                  <a:cubicBezTo>
                    <a:pt x="114" y="82"/>
                    <a:pt x="119" y="90"/>
                    <a:pt x="119" y="99"/>
                  </a:cubicBezTo>
                  <a:cubicBezTo>
                    <a:pt x="119" y="110"/>
                    <a:pt x="112" y="125"/>
                    <a:pt x="109" y="140"/>
                  </a:cubicBezTo>
                  <a:cubicBezTo>
                    <a:pt x="106" y="152"/>
                    <a:pt x="115" y="162"/>
                    <a:pt x="127" y="162"/>
                  </a:cubicBezTo>
                  <a:cubicBezTo>
                    <a:pt x="148" y="162"/>
                    <a:pt x="163" y="134"/>
                    <a:pt x="163" y="101"/>
                  </a:cubicBezTo>
                  <a:cubicBezTo>
                    <a:pt x="163" y="76"/>
                    <a:pt x="146" y="57"/>
                    <a:pt x="115" y="57"/>
                  </a:cubicBezTo>
                  <a:cubicBezTo>
                    <a:pt x="81" y="57"/>
                    <a:pt x="59" y="83"/>
                    <a:pt x="59" y="112"/>
                  </a:cubicBezTo>
                  <a:cubicBezTo>
                    <a:pt x="59" y="122"/>
                    <a:pt x="62" y="129"/>
                    <a:pt x="67" y="134"/>
                  </a:cubicBezTo>
                  <a:cubicBezTo>
                    <a:pt x="69" y="137"/>
                    <a:pt x="69" y="138"/>
                    <a:pt x="68" y="141"/>
                  </a:cubicBezTo>
                  <a:cubicBezTo>
                    <a:pt x="68" y="143"/>
                    <a:pt x="67" y="148"/>
                    <a:pt x="66" y="150"/>
                  </a:cubicBezTo>
                  <a:cubicBezTo>
                    <a:pt x="65" y="153"/>
                    <a:pt x="63" y="154"/>
                    <a:pt x="60" y="153"/>
                  </a:cubicBezTo>
                  <a:cubicBezTo>
                    <a:pt x="44" y="146"/>
                    <a:pt x="37" y="129"/>
                    <a:pt x="37" y="109"/>
                  </a:cubicBezTo>
                  <a:cubicBezTo>
                    <a:pt x="37" y="77"/>
                    <a:pt x="64" y="38"/>
                    <a:pt x="118" y="38"/>
                  </a:cubicBezTo>
                  <a:cubicBezTo>
                    <a:pt x="162" y="38"/>
                    <a:pt x="191" y="70"/>
                    <a:pt x="191" y="103"/>
                  </a:cubicBezTo>
                  <a:cubicBezTo>
                    <a:pt x="191" y="148"/>
                    <a:pt x="166" y="181"/>
                    <a:pt x="129" y="181"/>
                  </a:cubicBezTo>
                  <a:cubicBezTo>
                    <a:pt x="117" y="181"/>
                    <a:pt x="105" y="175"/>
                    <a:pt x="101" y="167"/>
                  </a:cubicBezTo>
                  <a:cubicBezTo>
                    <a:pt x="101" y="167"/>
                    <a:pt x="95" y="193"/>
                    <a:pt x="93" y="198"/>
                  </a:cubicBezTo>
                  <a:cubicBezTo>
                    <a:pt x="91" y="207"/>
                    <a:pt x="86" y="216"/>
                    <a:pt x="82" y="223"/>
                  </a:cubicBezTo>
                  <a:cubicBezTo>
                    <a:pt x="92" y="226"/>
                    <a:pt x="103" y="227"/>
                    <a:pt x="114" y="227"/>
                  </a:cubicBezTo>
                  <a:cubicBezTo>
                    <a:pt x="177" y="227"/>
                    <a:pt x="228" y="176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37" name="Freeform 22"/>
            <p:cNvSpPr>
              <a:spLocks noEditPoints="1"/>
            </p:cNvSpPr>
            <p:nvPr/>
          </p:nvSpPr>
          <p:spPr bwMode="auto">
            <a:xfrm>
              <a:off x="21450192" y="4487557"/>
              <a:ext cx="2619056" cy="2614878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6392847" y="-360127"/>
              <a:ext cx="2361525" cy="2196885"/>
              <a:chOff x="3338513" y="696913"/>
              <a:chExt cx="771525" cy="717550"/>
            </a:xfrm>
            <a:grpFill/>
          </p:grpSpPr>
          <p:sp>
            <p:nvSpPr>
              <p:cNvPr id="39" name="Freeform 23"/>
              <p:cNvSpPr>
                <a:spLocks/>
              </p:cNvSpPr>
              <p:nvPr/>
            </p:nvSpPr>
            <p:spPr bwMode="auto">
              <a:xfrm>
                <a:off x="3586163" y="696913"/>
                <a:ext cx="523875" cy="717550"/>
              </a:xfrm>
              <a:custGeom>
                <a:avLst/>
                <a:gdLst>
                  <a:gd name="T0" fmla="*/ 115 w 125"/>
                  <a:gd name="T1" fmla="*/ 63 h 171"/>
                  <a:gd name="T2" fmla="*/ 69 w 125"/>
                  <a:gd name="T3" fmla="*/ 63 h 171"/>
                  <a:gd name="T4" fmla="*/ 85 w 125"/>
                  <a:gd name="T5" fmla="*/ 32 h 171"/>
                  <a:gd name="T6" fmla="*/ 74 w 125"/>
                  <a:gd name="T7" fmla="*/ 0 h 171"/>
                  <a:gd name="T8" fmla="*/ 61 w 125"/>
                  <a:gd name="T9" fmla="*/ 21 h 171"/>
                  <a:gd name="T10" fmla="*/ 37 w 125"/>
                  <a:gd name="T11" fmla="*/ 53 h 171"/>
                  <a:gd name="T12" fmla="*/ 0 w 125"/>
                  <a:gd name="T13" fmla="*/ 70 h 171"/>
                  <a:gd name="T14" fmla="*/ 0 w 125"/>
                  <a:gd name="T15" fmla="*/ 71 h 171"/>
                  <a:gd name="T16" fmla="*/ 0 w 125"/>
                  <a:gd name="T17" fmla="*/ 148 h 171"/>
                  <a:gd name="T18" fmla="*/ 26 w 125"/>
                  <a:gd name="T19" fmla="*/ 155 h 171"/>
                  <a:gd name="T20" fmla="*/ 76 w 125"/>
                  <a:gd name="T21" fmla="*/ 171 h 171"/>
                  <a:gd name="T22" fmla="*/ 91 w 125"/>
                  <a:gd name="T23" fmla="*/ 147 h 171"/>
                  <a:gd name="T24" fmla="*/ 103 w 125"/>
                  <a:gd name="T25" fmla="*/ 121 h 171"/>
                  <a:gd name="T26" fmla="*/ 107 w 125"/>
                  <a:gd name="T27" fmla="*/ 91 h 171"/>
                  <a:gd name="T28" fmla="*/ 115 w 125"/>
                  <a:gd name="T29" fmla="*/ 63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5" h="171">
                    <a:moveTo>
                      <a:pt x="115" y="63"/>
                    </a:moveTo>
                    <a:cubicBezTo>
                      <a:pt x="105" y="57"/>
                      <a:pt x="69" y="63"/>
                      <a:pt x="69" y="63"/>
                    </a:cubicBezTo>
                    <a:cubicBezTo>
                      <a:pt x="75" y="59"/>
                      <a:pt x="85" y="38"/>
                      <a:pt x="85" y="32"/>
                    </a:cubicBezTo>
                    <a:cubicBezTo>
                      <a:pt x="86" y="19"/>
                      <a:pt x="83" y="0"/>
                      <a:pt x="74" y="0"/>
                    </a:cubicBezTo>
                    <a:cubicBezTo>
                      <a:pt x="64" y="0"/>
                      <a:pt x="62" y="16"/>
                      <a:pt x="61" y="21"/>
                    </a:cubicBezTo>
                    <a:cubicBezTo>
                      <a:pt x="59" y="35"/>
                      <a:pt x="46" y="48"/>
                      <a:pt x="37" y="53"/>
                    </a:cubicBezTo>
                    <a:cubicBezTo>
                      <a:pt x="25" y="60"/>
                      <a:pt x="16" y="66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9" y="148"/>
                      <a:pt x="18" y="150"/>
                      <a:pt x="26" y="155"/>
                    </a:cubicBezTo>
                    <a:cubicBezTo>
                      <a:pt x="43" y="164"/>
                      <a:pt x="56" y="171"/>
                      <a:pt x="76" y="171"/>
                    </a:cubicBezTo>
                    <a:cubicBezTo>
                      <a:pt x="106" y="171"/>
                      <a:pt x="103" y="148"/>
                      <a:pt x="91" y="147"/>
                    </a:cubicBezTo>
                    <a:cubicBezTo>
                      <a:pt x="115" y="148"/>
                      <a:pt x="117" y="128"/>
                      <a:pt x="103" y="121"/>
                    </a:cubicBezTo>
                    <a:cubicBezTo>
                      <a:pt x="125" y="121"/>
                      <a:pt x="122" y="93"/>
                      <a:pt x="107" y="91"/>
                    </a:cubicBezTo>
                    <a:cubicBezTo>
                      <a:pt x="124" y="92"/>
                      <a:pt x="125" y="70"/>
                      <a:pt x="115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40" name="Rectangle 24"/>
              <p:cNvSpPr>
                <a:spLocks noChangeArrowheads="1"/>
              </p:cNvSpPr>
              <p:nvPr/>
            </p:nvSpPr>
            <p:spPr bwMode="auto">
              <a:xfrm>
                <a:off x="3338513" y="960438"/>
                <a:ext cx="163513" cy="390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12597491" y="2434391"/>
              <a:ext cx="3144866" cy="2946015"/>
              <a:chOff x="544513" y="3295650"/>
              <a:chExt cx="1325563" cy="1241425"/>
            </a:xfrm>
            <a:grpFill/>
          </p:grpSpPr>
          <p:sp>
            <p:nvSpPr>
              <p:cNvPr id="42" name="Freeform 26"/>
              <p:cNvSpPr>
                <a:spLocks/>
              </p:cNvSpPr>
              <p:nvPr/>
            </p:nvSpPr>
            <p:spPr bwMode="auto">
              <a:xfrm>
                <a:off x="692151" y="3351213"/>
                <a:ext cx="1077913" cy="1185862"/>
              </a:xfrm>
              <a:custGeom>
                <a:avLst/>
                <a:gdLst>
                  <a:gd name="T0" fmla="*/ 55 w 257"/>
                  <a:gd name="T1" fmla="*/ 128 h 283"/>
                  <a:gd name="T2" fmla="*/ 49 w 257"/>
                  <a:gd name="T3" fmla="*/ 128 h 283"/>
                  <a:gd name="T4" fmla="*/ 43 w 257"/>
                  <a:gd name="T5" fmla="*/ 129 h 283"/>
                  <a:gd name="T6" fmla="*/ 36 w 257"/>
                  <a:gd name="T7" fmla="*/ 133 h 283"/>
                  <a:gd name="T8" fmla="*/ 9 w 257"/>
                  <a:gd name="T9" fmla="*/ 145 h 283"/>
                  <a:gd name="T10" fmla="*/ 4 w 257"/>
                  <a:gd name="T11" fmla="*/ 167 h 283"/>
                  <a:gd name="T12" fmla="*/ 26 w 257"/>
                  <a:gd name="T13" fmla="*/ 218 h 283"/>
                  <a:gd name="T14" fmla="*/ 46 w 257"/>
                  <a:gd name="T15" fmla="*/ 229 h 283"/>
                  <a:gd name="T16" fmla="*/ 61 w 257"/>
                  <a:gd name="T17" fmla="*/ 223 h 283"/>
                  <a:gd name="T18" fmla="*/ 73 w 257"/>
                  <a:gd name="T19" fmla="*/ 243 h 283"/>
                  <a:gd name="T20" fmla="*/ 77 w 257"/>
                  <a:gd name="T21" fmla="*/ 240 h 283"/>
                  <a:gd name="T22" fmla="*/ 106 w 257"/>
                  <a:gd name="T23" fmla="*/ 273 h 283"/>
                  <a:gd name="T24" fmla="*/ 139 w 257"/>
                  <a:gd name="T25" fmla="*/ 275 h 283"/>
                  <a:gd name="T26" fmla="*/ 141 w 257"/>
                  <a:gd name="T27" fmla="*/ 242 h 283"/>
                  <a:gd name="T28" fmla="*/ 138 w 257"/>
                  <a:gd name="T29" fmla="*/ 239 h 283"/>
                  <a:gd name="T30" fmla="*/ 138 w 257"/>
                  <a:gd name="T31" fmla="*/ 239 h 283"/>
                  <a:gd name="T32" fmla="*/ 112 w 257"/>
                  <a:gd name="T33" fmla="*/ 209 h 283"/>
                  <a:gd name="T34" fmla="*/ 128 w 257"/>
                  <a:gd name="T35" fmla="*/ 194 h 283"/>
                  <a:gd name="T36" fmla="*/ 131 w 257"/>
                  <a:gd name="T37" fmla="*/ 193 h 283"/>
                  <a:gd name="T38" fmla="*/ 257 w 257"/>
                  <a:gd name="T39" fmla="*/ 188 h 283"/>
                  <a:gd name="T40" fmla="*/ 174 w 257"/>
                  <a:gd name="T41" fmla="*/ 0 h 283"/>
                  <a:gd name="T42" fmla="*/ 55 w 257"/>
                  <a:gd name="T43" fmla="*/ 12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7" h="283">
                    <a:moveTo>
                      <a:pt x="55" y="128"/>
                    </a:moveTo>
                    <a:cubicBezTo>
                      <a:pt x="53" y="127"/>
                      <a:pt x="51" y="127"/>
                      <a:pt x="49" y="128"/>
                    </a:cubicBezTo>
                    <a:cubicBezTo>
                      <a:pt x="47" y="128"/>
                      <a:pt x="45" y="128"/>
                      <a:pt x="43" y="129"/>
                    </a:cubicBezTo>
                    <a:cubicBezTo>
                      <a:pt x="41" y="130"/>
                      <a:pt x="38" y="131"/>
                      <a:pt x="36" y="133"/>
                    </a:cubicBezTo>
                    <a:cubicBezTo>
                      <a:pt x="9" y="145"/>
                      <a:pt x="9" y="145"/>
                      <a:pt x="9" y="145"/>
                    </a:cubicBezTo>
                    <a:cubicBezTo>
                      <a:pt x="2" y="148"/>
                      <a:pt x="0" y="158"/>
                      <a:pt x="4" y="167"/>
                    </a:cubicBezTo>
                    <a:cubicBezTo>
                      <a:pt x="26" y="218"/>
                      <a:pt x="26" y="218"/>
                      <a:pt x="26" y="218"/>
                    </a:cubicBezTo>
                    <a:cubicBezTo>
                      <a:pt x="30" y="227"/>
                      <a:pt x="39" y="232"/>
                      <a:pt x="46" y="229"/>
                    </a:cubicBezTo>
                    <a:cubicBezTo>
                      <a:pt x="61" y="223"/>
                      <a:pt x="61" y="223"/>
                      <a:pt x="61" y="223"/>
                    </a:cubicBezTo>
                    <a:cubicBezTo>
                      <a:pt x="73" y="243"/>
                      <a:pt x="73" y="243"/>
                      <a:pt x="73" y="243"/>
                    </a:cubicBezTo>
                    <a:cubicBezTo>
                      <a:pt x="77" y="240"/>
                      <a:pt x="77" y="240"/>
                      <a:pt x="77" y="240"/>
                    </a:cubicBezTo>
                    <a:cubicBezTo>
                      <a:pt x="106" y="273"/>
                      <a:pt x="106" y="273"/>
                      <a:pt x="106" y="273"/>
                    </a:cubicBezTo>
                    <a:cubicBezTo>
                      <a:pt x="115" y="282"/>
                      <a:pt x="129" y="283"/>
                      <a:pt x="139" y="275"/>
                    </a:cubicBezTo>
                    <a:cubicBezTo>
                      <a:pt x="149" y="266"/>
                      <a:pt x="149" y="251"/>
                      <a:pt x="141" y="242"/>
                    </a:cubicBezTo>
                    <a:cubicBezTo>
                      <a:pt x="138" y="239"/>
                      <a:pt x="138" y="239"/>
                      <a:pt x="138" y="239"/>
                    </a:cubicBezTo>
                    <a:cubicBezTo>
                      <a:pt x="138" y="239"/>
                      <a:pt x="138" y="239"/>
                      <a:pt x="138" y="239"/>
                    </a:cubicBezTo>
                    <a:cubicBezTo>
                      <a:pt x="112" y="209"/>
                      <a:pt x="112" y="209"/>
                      <a:pt x="112" y="209"/>
                    </a:cubicBezTo>
                    <a:cubicBezTo>
                      <a:pt x="128" y="194"/>
                      <a:pt x="128" y="194"/>
                      <a:pt x="128" y="194"/>
                    </a:cubicBezTo>
                    <a:cubicBezTo>
                      <a:pt x="129" y="194"/>
                      <a:pt x="130" y="193"/>
                      <a:pt x="131" y="193"/>
                    </a:cubicBezTo>
                    <a:cubicBezTo>
                      <a:pt x="197" y="178"/>
                      <a:pt x="257" y="188"/>
                      <a:pt x="257" y="188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161" y="54"/>
                      <a:pt x="86" y="108"/>
                      <a:pt x="55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43" name="Freeform 27"/>
              <p:cNvSpPr>
                <a:spLocks/>
              </p:cNvSpPr>
              <p:nvPr/>
            </p:nvSpPr>
            <p:spPr bwMode="auto">
              <a:xfrm>
                <a:off x="1446213" y="3295650"/>
                <a:ext cx="423863" cy="865187"/>
              </a:xfrm>
              <a:custGeom>
                <a:avLst/>
                <a:gdLst>
                  <a:gd name="T0" fmla="*/ 0 w 267"/>
                  <a:gd name="T1" fmla="*/ 16 h 545"/>
                  <a:gd name="T2" fmla="*/ 233 w 267"/>
                  <a:gd name="T3" fmla="*/ 545 h 545"/>
                  <a:gd name="T4" fmla="*/ 267 w 267"/>
                  <a:gd name="T5" fmla="*/ 531 h 545"/>
                  <a:gd name="T6" fmla="*/ 32 w 267"/>
                  <a:gd name="T7" fmla="*/ 0 h 545"/>
                  <a:gd name="T8" fmla="*/ 0 w 267"/>
                  <a:gd name="T9" fmla="*/ 16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545">
                    <a:moveTo>
                      <a:pt x="0" y="16"/>
                    </a:moveTo>
                    <a:lnTo>
                      <a:pt x="233" y="545"/>
                    </a:lnTo>
                    <a:lnTo>
                      <a:pt x="267" y="531"/>
                    </a:lnTo>
                    <a:lnTo>
                      <a:pt x="32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44" name="Freeform 28"/>
              <p:cNvSpPr>
                <a:spLocks/>
              </p:cNvSpPr>
              <p:nvPr/>
            </p:nvSpPr>
            <p:spPr bwMode="auto">
              <a:xfrm>
                <a:off x="544513" y="4021138"/>
                <a:ext cx="257175" cy="339725"/>
              </a:xfrm>
              <a:custGeom>
                <a:avLst/>
                <a:gdLst>
                  <a:gd name="T0" fmla="*/ 30 w 61"/>
                  <a:gd name="T1" fmla="*/ 10 h 81"/>
                  <a:gd name="T2" fmla="*/ 28 w 61"/>
                  <a:gd name="T3" fmla="*/ 0 h 81"/>
                  <a:gd name="T4" fmla="*/ 17 w 61"/>
                  <a:gd name="T5" fmla="*/ 5 h 81"/>
                  <a:gd name="T6" fmla="*/ 1 w 61"/>
                  <a:gd name="T7" fmla="*/ 32 h 81"/>
                  <a:gd name="T8" fmla="*/ 15 w 61"/>
                  <a:gd name="T9" fmla="*/ 26 h 81"/>
                  <a:gd name="T10" fmla="*/ 21 w 61"/>
                  <a:gd name="T11" fmla="*/ 28 h 81"/>
                  <a:gd name="T12" fmla="*/ 21 w 61"/>
                  <a:gd name="T13" fmla="*/ 29 h 81"/>
                  <a:gd name="T14" fmla="*/ 22 w 61"/>
                  <a:gd name="T15" fmla="*/ 29 h 81"/>
                  <a:gd name="T16" fmla="*/ 19 w 61"/>
                  <a:gd name="T17" fmla="*/ 35 h 81"/>
                  <a:gd name="T18" fmla="*/ 4 w 61"/>
                  <a:gd name="T19" fmla="*/ 42 h 81"/>
                  <a:gd name="T20" fmla="*/ 6 w 61"/>
                  <a:gd name="T21" fmla="*/ 47 h 81"/>
                  <a:gd name="T22" fmla="*/ 21 w 61"/>
                  <a:gd name="T23" fmla="*/ 40 h 81"/>
                  <a:gd name="T24" fmla="*/ 27 w 61"/>
                  <a:gd name="T25" fmla="*/ 42 h 81"/>
                  <a:gd name="T26" fmla="*/ 28 w 61"/>
                  <a:gd name="T27" fmla="*/ 43 h 81"/>
                  <a:gd name="T28" fmla="*/ 28 w 61"/>
                  <a:gd name="T29" fmla="*/ 43 h 81"/>
                  <a:gd name="T30" fmla="*/ 25 w 61"/>
                  <a:gd name="T31" fmla="*/ 49 h 81"/>
                  <a:gd name="T32" fmla="*/ 10 w 61"/>
                  <a:gd name="T33" fmla="*/ 56 h 81"/>
                  <a:gd name="T34" fmla="*/ 12 w 61"/>
                  <a:gd name="T35" fmla="*/ 61 h 81"/>
                  <a:gd name="T36" fmla="*/ 28 w 61"/>
                  <a:gd name="T37" fmla="*/ 54 h 81"/>
                  <a:gd name="T38" fmla="*/ 34 w 61"/>
                  <a:gd name="T39" fmla="*/ 56 h 81"/>
                  <a:gd name="T40" fmla="*/ 34 w 61"/>
                  <a:gd name="T41" fmla="*/ 56 h 81"/>
                  <a:gd name="T42" fmla="*/ 34 w 61"/>
                  <a:gd name="T43" fmla="*/ 57 h 81"/>
                  <a:gd name="T44" fmla="*/ 31 w 61"/>
                  <a:gd name="T45" fmla="*/ 63 h 81"/>
                  <a:gd name="T46" fmla="*/ 17 w 61"/>
                  <a:gd name="T47" fmla="*/ 69 h 81"/>
                  <a:gd name="T48" fmla="*/ 48 w 61"/>
                  <a:gd name="T49" fmla="*/ 76 h 81"/>
                  <a:gd name="T50" fmla="*/ 61 w 61"/>
                  <a:gd name="T51" fmla="*/ 71 h 81"/>
                  <a:gd name="T52" fmla="*/ 53 w 61"/>
                  <a:gd name="T53" fmla="*/ 61 h 81"/>
                  <a:gd name="T54" fmla="*/ 30 w 61"/>
                  <a:gd name="T55" fmla="*/ 1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1" h="81">
                    <a:moveTo>
                      <a:pt x="30" y="10"/>
                    </a:moveTo>
                    <a:cubicBezTo>
                      <a:pt x="29" y="6"/>
                      <a:pt x="28" y="3"/>
                      <a:pt x="28" y="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6" y="10"/>
                      <a:pt x="0" y="21"/>
                      <a:pt x="1" y="32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8" y="25"/>
                      <a:pt x="20" y="26"/>
                      <a:pt x="21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2" y="29"/>
                      <a:pt x="22" y="29"/>
                    </a:cubicBezTo>
                    <a:cubicBezTo>
                      <a:pt x="23" y="31"/>
                      <a:pt x="22" y="34"/>
                      <a:pt x="19" y="35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4" y="39"/>
                      <a:pt x="26" y="40"/>
                      <a:pt x="27" y="42"/>
                    </a:cubicBezTo>
                    <a:cubicBezTo>
                      <a:pt x="27" y="42"/>
                      <a:pt x="27" y="43"/>
                      <a:pt x="28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9" y="45"/>
                      <a:pt x="28" y="48"/>
                      <a:pt x="25" y="49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30" y="53"/>
                      <a:pt x="33" y="54"/>
                      <a:pt x="34" y="56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5" y="59"/>
                      <a:pt x="34" y="62"/>
                      <a:pt x="31" y="63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24" y="78"/>
                      <a:pt x="37" y="81"/>
                      <a:pt x="48" y="76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58" y="68"/>
                      <a:pt x="55" y="65"/>
                      <a:pt x="53" y="61"/>
                    </a:cubicBezTo>
                    <a:lnTo>
                      <a:pt x="3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sp>
          <p:nvSpPr>
            <p:cNvPr id="45" name="Freeform 52"/>
            <p:cNvSpPr>
              <a:spLocks/>
            </p:cNvSpPr>
            <p:nvPr/>
          </p:nvSpPr>
          <p:spPr bwMode="auto">
            <a:xfrm>
              <a:off x="7481255" y="3246267"/>
              <a:ext cx="1875614" cy="2260068"/>
            </a:xfrm>
            <a:custGeom>
              <a:avLst/>
              <a:gdLst>
                <a:gd name="T0" fmla="*/ 60 w 146"/>
                <a:gd name="T1" fmla="*/ 173 h 176"/>
                <a:gd name="T2" fmla="*/ 40 w 146"/>
                <a:gd name="T3" fmla="*/ 173 h 176"/>
                <a:gd name="T4" fmla="*/ 38 w 146"/>
                <a:gd name="T5" fmla="*/ 172 h 176"/>
                <a:gd name="T6" fmla="*/ 17 w 146"/>
                <a:gd name="T7" fmla="*/ 122 h 176"/>
                <a:gd name="T8" fmla="*/ 40 w 146"/>
                <a:gd name="T9" fmla="*/ 62 h 176"/>
                <a:gd name="T10" fmla="*/ 55 w 146"/>
                <a:gd name="T11" fmla="*/ 24 h 176"/>
                <a:gd name="T12" fmla="*/ 103 w 146"/>
                <a:gd name="T13" fmla="*/ 9 h 176"/>
                <a:gd name="T14" fmla="*/ 141 w 146"/>
                <a:gd name="T15" fmla="*/ 53 h 176"/>
                <a:gd name="T16" fmla="*/ 108 w 146"/>
                <a:gd name="T17" fmla="*/ 142 h 176"/>
                <a:gd name="T18" fmla="*/ 98 w 146"/>
                <a:gd name="T19" fmla="*/ 146 h 176"/>
                <a:gd name="T20" fmla="*/ 94 w 146"/>
                <a:gd name="T21" fmla="*/ 137 h 176"/>
                <a:gd name="T22" fmla="*/ 127 w 146"/>
                <a:gd name="T23" fmla="*/ 49 h 176"/>
                <a:gd name="T24" fmla="*/ 98 w 146"/>
                <a:gd name="T25" fmla="*/ 23 h 176"/>
                <a:gd name="T26" fmla="*/ 69 w 146"/>
                <a:gd name="T27" fmla="*/ 30 h 176"/>
                <a:gd name="T28" fmla="*/ 54 w 146"/>
                <a:gd name="T29" fmla="*/ 67 h 176"/>
                <a:gd name="T30" fmla="*/ 30 w 146"/>
                <a:gd name="T31" fmla="*/ 127 h 176"/>
                <a:gd name="T32" fmla="*/ 44 w 146"/>
                <a:gd name="T33" fmla="*/ 159 h 176"/>
                <a:gd name="T34" fmla="*/ 45 w 146"/>
                <a:gd name="T35" fmla="*/ 159 h 176"/>
                <a:gd name="T36" fmla="*/ 61 w 146"/>
                <a:gd name="T37" fmla="*/ 151 h 176"/>
                <a:gd name="T38" fmla="*/ 67 w 146"/>
                <a:gd name="T39" fmla="*/ 135 h 176"/>
                <a:gd name="T40" fmla="*/ 93 w 146"/>
                <a:gd name="T41" fmla="*/ 68 h 176"/>
                <a:gd name="T42" fmla="*/ 91 w 146"/>
                <a:gd name="T43" fmla="*/ 58 h 176"/>
                <a:gd name="T44" fmla="*/ 82 w 146"/>
                <a:gd name="T45" fmla="*/ 67 h 176"/>
                <a:gd name="T46" fmla="*/ 57 w 146"/>
                <a:gd name="T47" fmla="*/ 130 h 176"/>
                <a:gd name="T48" fmla="*/ 48 w 146"/>
                <a:gd name="T49" fmla="*/ 134 h 176"/>
                <a:gd name="T50" fmla="*/ 44 w 146"/>
                <a:gd name="T51" fmla="*/ 124 h 176"/>
                <a:gd name="T52" fmla="*/ 68 w 146"/>
                <a:gd name="T53" fmla="*/ 62 h 176"/>
                <a:gd name="T54" fmla="*/ 96 w 146"/>
                <a:gd name="T55" fmla="*/ 44 h 176"/>
                <a:gd name="T56" fmla="*/ 107 w 146"/>
                <a:gd name="T57" fmla="*/ 72 h 176"/>
                <a:gd name="T58" fmla="*/ 80 w 146"/>
                <a:gd name="T59" fmla="*/ 141 h 176"/>
                <a:gd name="T60" fmla="*/ 74 w 146"/>
                <a:gd name="T61" fmla="*/ 156 h 176"/>
                <a:gd name="T62" fmla="*/ 60 w 146"/>
                <a:gd name="T63" fmla="*/ 17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" h="176">
                  <a:moveTo>
                    <a:pt x="60" y="173"/>
                  </a:moveTo>
                  <a:cubicBezTo>
                    <a:pt x="54" y="176"/>
                    <a:pt x="47" y="176"/>
                    <a:pt x="40" y="173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31" y="169"/>
                    <a:pt x="0" y="160"/>
                    <a:pt x="17" y="122"/>
                  </a:cubicBezTo>
                  <a:cubicBezTo>
                    <a:pt x="24" y="106"/>
                    <a:pt x="31" y="84"/>
                    <a:pt x="40" y="62"/>
                  </a:cubicBezTo>
                  <a:cubicBezTo>
                    <a:pt x="45" y="50"/>
                    <a:pt x="50" y="37"/>
                    <a:pt x="55" y="24"/>
                  </a:cubicBezTo>
                  <a:cubicBezTo>
                    <a:pt x="64" y="1"/>
                    <a:pt x="78" y="0"/>
                    <a:pt x="103" y="9"/>
                  </a:cubicBezTo>
                  <a:cubicBezTo>
                    <a:pt x="133" y="20"/>
                    <a:pt x="146" y="39"/>
                    <a:pt x="141" y="53"/>
                  </a:cubicBezTo>
                  <a:cubicBezTo>
                    <a:pt x="135" y="73"/>
                    <a:pt x="109" y="139"/>
                    <a:pt x="108" y="142"/>
                  </a:cubicBezTo>
                  <a:cubicBezTo>
                    <a:pt x="106" y="146"/>
                    <a:pt x="102" y="148"/>
                    <a:pt x="98" y="146"/>
                  </a:cubicBezTo>
                  <a:cubicBezTo>
                    <a:pt x="95" y="145"/>
                    <a:pt x="93" y="141"/>
                    <a:pt x="94" y="137"/>
                  </a:cubicBezTo>
                  <a:cubicBezTo>
                    <a:pt x="94" y="136"/>
                    <a:pt x="121" y="68"/>
                    <a:pt x="127" y="49"/>
                  </a:cubicBezTo>
                  <a:cubicBezTo>
                    <a:pt x="129" y="45"/>
                    <a:pt x="124" y="32"/>
                    <a:pt x="98" y="23"/>
                  </a:cubicBezTo>
                  <a:cubicBezTo>
                    <a:pt x="83" y="17"/>
                    <a:pt x="76" y="10"/>
                    <a:pt x="69" y="30"/>
                  </a:cubicBezTo>
                  <a:cubicBezTo>
                    <a:pt x="64" y="42"/>
                    <a:pt x="59" y="55"/>
                    <a:pt x="54" y="67"/>
                  </a:cubicBezTo>
                  <a:cubicBezTo>
                    <a:pt x="45" y="90"/>
                    <a:pt x="37" y="111"/>
                    <a:pt x="30" y="127"/>
                  </a:cubicBezTo>
                  <a:cubicBezTo>
                    <a:pt x="20" y="152"/>
                    <a:pt x="36" y="155"/>
                    <a:pt x="44" y="159"/>
                  </a:cubicBezTo>
                  <a:cubicBezTo>
                    <a:pt x="45" y="159"/>
                    <a:pt x="45" y="159"/>
                    <a:pt x="45" y="159"/>
                  </a:cubicBezTo>
                  <a:cubicBezTo>
                    <a:pt x="52" y="162"/>
                    <a:pt x="56" y="161"/>
                    <a:pt x="61" y="151"/>
                  </a:cubicBezTo>
                  <a:cubicBezTo>
                    <a:pt x="62" y="148"/>
                    <a:pt x="64" y="142"/>
                    <a:pt x="67" y="135"/>
                  </a:cubicBezTo>
                  <a:cubicBezTo>
                    <a:pt x="75" y="115"/>
                    <a:pt x="91" y="77"/>
                    <a:pt x="93" y="68"/>
                  </a:cubicBezTo>
                  <a:cubicBezTo>
                    <a:pt x="94" y="65"/>
                    <a:pt x="94" y="59"/>
                    <a:pt x="91" y="58"/>
                  </a:cubicBezTo>
                  <a:cubicBezTo>
                    <a:pt x="87" y="56"/>
                    <a:pt x="83" y="65"/>
                    <a:pt x="82" y="67"/>
                  </a:cubicBezTo>
                  <a:cubicBezTo>
                    <a:pt x="72" y="95"/>
                    <a:pt x="58" y="130"/>
                    <a:pt x="57" y="130"/>
                  </a:cubicBezTo>
                  <a:cubicBezTo>
                    <a:pt x="56" y="134"/>
                    <a:pt x="52" y="135"/>
                    <a:pt x="48" y="134"/>
                  </a:cubicBezTo>
                  <a:cubicBezTo>
                    <a:pt x="44" y="132"/>
                    <a:pt x="42" y="128"/>
                    <a:pt x="44" y="124"/>
                  </a:cubicBezTo>
                  <a:cubicBezTo>
                    <a:pt x="44" y="124"/>
                    <a:pt x="58" y="90"/>
                    <a:pt x="68" y="62"/>
                  </a:cubicBezTo>
                  <a:cubicBezTo>
                    <a:pt x="75" y="45"/>
                    <a:pt x="87" y="41"/>
                    <a:pt x="96" y="44"/>
                  </a:cubicBezTo>
                  <a:cubicBezTo>
                    <a:pt x="106" y="47"/>
                    <a:pt x="110" y="62"/>
                    <a:pt x="107" y="72"/>
                  </a:cubicBezTo>
                  <a:cubicBezTo>
                    <a:pt x="105" y="81"/>
                    <a:pt x="93" y="111"/>
                    <a:pt x="80" y="141"/>
                  </a:cubicBezTo>
                  <a:cubicBezTo>
                    <a:pt x="78" y="148"/>
                    <a:pt x="75" y="154"/>
                    <a:pt x="74" y="156"/>
                  </a:cubicBezTo>
                  <a:cubicBezTo>
                    <a:pt x="71" y="165"/>
                    <a:pt x="66" y="171"/>
                    <a:pt x="60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46" name="Freeform 52"/>
            <p:cNvSpPr>
              <a:spLocks/>
            </p:cNvSpPr>
            <p:nvPr/>
          </p:nvSpPr>
          <p:spPr bwMode="auto">
            <a:xfrm>
              <a:off x="20255835" y="1055781"/>
              <a:ext cx="1668788" cy="2010845"/>
            </a:xfrm>
            <a:custGeom>
              <a:avLst/>
              <a:gdLst>
                <a:gd name="T0" fmla="*/ 60 w 146"/>
                <a:gd name="T1" fmla="*/ 173 h 176"/>
                <a:gd name="T2" fmla="*/ 40 w 146"/>
                <a:gd name="T3" fmla="*/ 173 h 176"/>
                <a:gd name="T4" fmla="*/ 38 w 146"/>
                <a:gd name="T5" fmla="*/ 172 h 176"/>
                <a:gd name="T6" fmla="*/ 17 w 146"/>
                <a:gd name="T7" fmla="*/ 122 h 176"/>
                <a:gd name="T8" fmla="*/ 40 w 146"/>
                <a:gd name="T9" fmla="*/ 62 h 176"/>
                <a:gd name="T10" fmla="*/ 55 w 146"/>
                <a:gd name="T11" fmla="*/ 24 h 176"/>
                <a:gd name="T12" fmla="*/ 103 w 146"/>
                <a:gd name="T13" fmla="*/ 9 h 176"/>
                <a:gd name="T14" fmla="*/ 141 w 146"/>
                <a:gd name="T15" fmla="*/ 53 h 176"/>
                <a:gd name="T16" fmla="*/ 108 w 146"/>
                <a:gd name="T17" fmla="*/ 142 h 176"/>
                <a:gd name="T18" fmla="*/ 98 w 146"/>
                <a:gd name="T19" fmla="*/ 146 h 176"/>
                <a:gd name="T20" fmla="*/ 94 w 146"/>
                <a:gd name="T21" fmla="*/ 137 h 176"/>
                <a:gd name="T22" fmla="*/ 127 w 146"/>
                <a:gd name="T23" fmla="*/ 49 h 176"/>
                <a:gd name="T24" fmla="*/ 98 w 146"/>
                <a:gd name="T25" fmla="*/ 23 h 176"/>
                <a:gd name="T26" fmla="*/ 69 w 146"/>
                <a:gd name="T27" fmla="*/ 30 h 176"/>
                <a:gd name="T28" fmla="*/ 54 w 146"/>
                <a:gd name="T29" fmla="*/ 67 h 176"/>
                <a:gd name="T30" fmla="*/ 30 w 146"/>
                <a:gd name="T31" fmla="*/ 127 h 176"/>
                <a:gd name="T32" fmla="*/ 44 w 146"/>
                <a:gd name="T33" fmla="*/ 159 h 176"/>
                <a:gd name="T34" fmla="*/ 45 w 146"/>
                <a:gd name="T35" fmla="*/ 159 h 176"/>
                <a:gd name="T36" fmla="*/ 61 w 146"/>
                <a:gd name="T37" fmla="*/ 151 h 176"/>
                <a:gd name="T38" fmla="*/ 67 w 146"/>
                <a:gd name="T39" fmla="*/ 135 h 176"/>
                <a:gd name="T40" fmla="*/ 93 w 146"/>
                <a:gd name="T41" fmla="*/ 68 h 176"/>
                <a:gd name="T42" fmla="*/ 91 w 146"/>
                <a:gd name="T43" fmla="*/ 58 h 176"/>
                <a:gd name="T44" fmla="*/ 82 w 146"/>
                <a:gd name="T45" fmla="*/ 67 h 176"/>
                <a:gd name="T46" fmla="*/ 57 w 146"/>
                <a:gd name="T47" fmla="*/ 130 h 176"/>
                <a:gd name="T48" fmla="*/ 48 w 146"/>
                <a:gd name="T49" fmla="*/ 134 h 176"/>
                <a:gd name="T50" fmla="*/ 44 w 146"/>
                <a:gd name="T51" fmla="*/ 124 h 176"/>
                <a:gd name="T52" fmla="*/ 68 w 146"/>
                <a:gd name="T53" fmla="*/ 62 h 176"/>
                <a:gd name="T54" fmla="*/ 96 w 146"/>
                <a:gd name="T55" fmla="*/ 44 h 176"/>
                <a:gd name="T56" fmla="*/ 107 w 146"/>
                <a:gd name="T57" fmla="*/ 72 h 176"/>
                <a:gd name="T58" fmla="*/ 80 w 146"/>
                <a:gd name="T59" fmla="*/ 141 h 176"/>
                <a:gd name="T60" fmla="*/ 74 w 146"/>
                <a:gd name="T61" fmla="*/ 156 h 176"/>
                <a:gd name="T62" fmla="*/ 60 w 146"/>
                <a:gd name="T63" fmla="*/ 17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" h="176">
                  <a:moveTo>
                    <a:pt x="60" y="173"/>
                  </a:moveTo>
                  <a:cubicBezTo>
                    <a:pt x="54" y="176"/>
                    <a:pt x="47" y="176"/>
                    <a:pt x="40" y="173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31" y="169"/>
                    <a:pt x="0" y="160"/>
                    <a:pt x="17" y="122"/>
                  </a:cubicBezTo>
                  <a:cubicBezTo>
                    <a:pt x="24" y="106"/>
                    <a:pt x="31" y="84"/>
                    <a:pt x="40" y="62"/>
                  </a:cubicBezTo>
                  <a:cubicBezTo>
                    <a:pt x="45" y="50"/>
                    <a:pt x="50" y="37"/>
                    <a:pt x="55" y="24"/>
                  </a:cubicBezTo>
                  <a:cubicBezTo>
                    <a:pt x="64" y="1"/>
                    <a:pt x="78" y="0"/>
                    <a:pt x="103" y="9"/>
                  </a:cubicBezTo>
                  <a:cubicBezTo>
                    <a:pt x="133" y="20"/>
                    <a:pt x="146" y="39"/>
                    <a:pt x="141" y="53"/>
                  </a:cubicBezTo>
                  <a:cubicBezTo>
                    <a:pt x="135" y="73"/>
                    <a:pt x="109" y="139"/>
                    <a:pt x="108" y="142"/>
                  </a:cubicBezTo>
                  <a:cubicBezTo>
                    <a:pt x="106" y="146"/>
                    <a:pt x="102" y="148"/>
                    <a:pt x="98" y="146"/>
                  </a:cubicBezTo>
                  <a:cubicBezTo>
                    <a:pt x="95" y="145"/>
                    <a:pt x="93" y="141"/>
                    <a:pt x="94" y="137"/>
                  </a:cubicBezTo>
                  <a:cubicBezTo>
                    <a:pt x="94" y="136"/>
                    <a:pt x="121" y="68"/>
                    <a:pt x="127" y="49"/>
                  </a:cubicBezTo>
                  <a:cubicBezTo>
                    <a:pt x="129" y="45"/>
                    <a:pt x="124" y="32"/>
                    <a:pt x="98" y="23"/>
                  </a:cubicBezTo>
                  <a:cubicBezTo>
                    <a:pt x="83" y="17"/>
                    <a:pt x="76" y="10"/>
                    <a:pt x="69" y="30"/>
                  </a:cubicBezTo>
                  <a:cubicBezTo>
                    <a:pt x="64" y="42"/>
                    <a:pt x="59" y="55"/>
                    <a:pt x="54" y="67"/>
                  </a:cubicBezTo>
                  <a:cubicBezTo>
                    <a:pt x="45" y="90"/>
                    <a:pt x="37" y="111"/>
                    <a:pt x="30" y="127"/>
                  </a:cubicBezTo>
                  <a:cubicBezTo>
                    <a:pt x="20" y="152"/>
                    <a:pt x="36" y="155"/>
                    <a:pt x="44" y="159"/>
                  </a:cubicBezTo>
                  <a:cubicBezTo>
                    <a:pt x="45" y="159"/>
                    <a:pt x="45" y="159"/>
                    <a:pt x="45" y="159"/>
                  </a:cubicBezTo>
                  <a:cubicBezTo>
                    <a:pt x="52" y="162"/>
                    <a:pt x="56" y="161"/>
                    <a:pt x="61" y="151"/>
                  </a:cubicBezTo>
                  <a:cubicBezTo>
                    <a:pt x="62" y="148"/>
                    <a:pt x="64" y="142"/>
                    <a:pt x="67" y="135"/>
                  </a:cubicBezTo>
                  <a:cubicBezTo>
                    <a:pt x="75" y="115"/>
                    <a:pt x="91" y="77"/>
                    <a:pt x="93" y="68"/>
                  </a:cubicBezTo>
                  <a:cubicBezTo>
                    <a:pt x="94" y="65"/>
                    <a:pt x="94" y="59"/>
                    <a:pt x="91" y="58"/>
                  </a:cubicBezTo>
                  <a:cubicBezTo>
                    <a:pt x="87" y="56"/>
                    <a:pt x="83" y="65"/>
                    <a:pt x="82" y="67"/>
                  </a:cubicBezTo>
                  <a:cubicBezTo>
                    <a:pt x="72" y="95"/>
                    <a:pt x="58" y="130"/>
                    <a:pt x="57" y="130"/>
                  </a:cubicBezTo>
                  <a:cubicBezTo>
                    <a:pt x="56" y="134"/>
                    <a:pt x="52" y="135"/>
                    <a:pt x="48" y="134"/>
                  </a:cubicBezTo>
                  <a:cubicBezTo>
                    <a:pt x="44" y="132"/>
                    <a:pt x="42" y="128"/>
                    <a:pt x="44" y="124"/>
                  </a:cubicBezTo>
                  <a:cubicBezTo>
                    <a:pt x="44" y="124"/>
                    <a:pt x="58" y="90"/>
                    <a:pt x="68" y="62"/>
                  </a:cubicBezTo>
                  <a:cubicBezTo>
                    <a:pt x="75" y="45"/>
                    <a:pt x="87" y="41"/>
                    <a:pt x="96" y="44"/>
                  </a:cubicBezTo>
                  <a:cubicBezTo>
                    <a:pt x="106" y="47"/>
                    <a:pt x="110" y="62"/>
                    <a:pt x="107" y="72"/>
                  </a:cubicBezTo>
                  <a:cubicBezTo>
                    <a:pt x="105" y="81"/>
                    <a:pt x="93" y="111"/>
                    <a:pt x="80" y="141"/>
                  </a:cubicBezTo>
                  <a:cubicBezTo>
                    <a:pt x="78" y="148"/>
                    <a:pt x="75" y="154"/>
                    <a:pt x="74" y="156"/>
                  </a:cubicBezTo>
                  <a:cubicBezTo>
                    <a:pt x="71" y="165"/>
                    <a:pt x="66" y="171"/>
                    <a:pt x="60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47" name="Freeform 9"/>
            <p:cNvSpPr>
              <a:spLocks noEditPoints="1"/>
            </p:cNvSpPr>
            <p:nvPr/>
          </p:nvSpPr>
          <p:spPr bwMode="auto">
            <a:xfrm>
              <a:off x="6835883" y="8806533"/>
              <a:ext cx="3119544" cy="3120357"/>
            </a:xfrm>
            <a:custGeom>
              <a:avLst/>
              <a:gdLst>
                <a:gd name="T0" fmla="*/ 122 w 243"/>
                <a:gd name="T1" fmla="*/ 0 h 243"/>
                <a:gd name="T2" fmla="*/ 0 w 243"/>
                <a:gd name="T3" fmla="*/ 121 h 243"/>
                <a:gd name="T4" fmla="*/ 122 w 243"/>
                <a:gd name="T5" fmla="*/ 243 h 243"/>
                <a:gd name="T6" fmla="*/ 243 w 243"/>
                <a:gd name="T7" fmla="*/ 121 h 243"/>
                <a:gd name="T8" fmla="*/ 122 w 243"/>
                <a:gd name="T9" fmla="*/ 0 h 243"/>
                <a:gd name="T10" fmla="*/ 154 w 243"/>
                <a:gd name="T11" fmla="*/ 121 h 243"/>
                <a:gd name="T12" fmla="*/ 133 w 243"/>
                <a:gd name="T13" fmla="*/ 121 h 243"/>
                <a:gd name="T14" fmla="*/ 133 w 243"/>
                <a:gd name="T15" fmla="*/ 196 h 243"/>
                <a:gd name="T16" fmla="*/ 102 w 243"/>
                <a:gd name="T17" fmla="*/ 196 h 243"/>
                <a:gd name="T18" fmla="*/ 102 w 243"/>
                <a:gd name="T19" fmla="*/ 121 h 243"/>
                <a:gd name="T20" fmla="*/ 87 w 243"/>
                <a:gd name="T21" fmla="*/ 121 h 243"/>
                <a:gd name="T22" fmla="*/ 87 w 243"/>
                <a:gd name="T23" fmla="*/ 94 h 243"/>
                <a:gd name="T24" fmla="*/ 102 w 243"/>
                <a:gd name="T25" fmla="*/ 94 h 243"/>
                <a:gd name="T26" fmla="*/ 102 w 243"/>
                <a:gd name="T27" fmla="*/ 77 h 243"/>
                <a:gd name="T28" fmla="*/ 133 w 243"/>
                <a:gd name="T29" fmla="*/ 46 h 243"/>
                <a:gd name="T30" fmla="*/ 156 w 243"/>
                <a:gd name="T31" fmla="*/ 46 h 243"/>
                <a:gd name="T32" fmla="*/ 156 w 243"/>
                <a:gd name="T33" fmla="*/ 72 h 243"/>
                <a:gd name="T34" fmla="*/ 140 w 243"/>
                <a:gd name="T35" fmla="*/ 72 h 243"/>
                <a:gd name="T36" fmla="*/ 133 w 243"/>
                <a:gd name="T37" fmla="*/ 79 h 243"/>
                <a:gd name="T38" fmla="*/ 133 w 243"/>
                <a:gd name="T39" fmla="*/ 94 h 243"/>
                <a:gd name="T40" fmla="*/ 157 w 243"/>
                <a:gd name="T41" fmla="*/ 94 h 243"/>
                <a:gd name="T42" fmla="*/ 154 w 243"/>
                <a:gd name="T43" fmla="*/ 12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43">
                  <a:moveTo>
                    <a:pt x="122" y="0"/>
                  </a:moveTo>
                  <a:cubicBezTo>
                    <a:pt x="55" y="0"/>
                    <a:pt x="0" y="54"/>
                    <a:pt x="0" y="121"/>
                  </a:cubicBezTo>
                  <a:cubicBezTo>
                    <a:pt x="0" y="188"/>
                    <a:pt x="55" y="243"/>
                    <a:pt x="122" y="243"/>
                  </a:cubicBezTo>
                  <a:cubicBezTo>
                    <a:pt x="189" y="243"/>
                    <a:pt x="243" y="188"/>
                    <a:pt x="243" y="121"/>
                  </a:cubicBezTo>
                  <a:cubicBezTo>
                    <a:pt x="243" y="54"/>
                    <a:pt x="189" y="0"/>
                    <a:pt x="122" y="0"/>
                  </a:cubicBezTo>
                  <a:close/>
                  <a:moveTo>
                    <a:pt x="154" y="121"/>
                  </a:moveTo>
                  <a:cubicBezTo>
                    <a:pt x="133" y="121"/>
                    <a:pt x="133" y="121"/>
                    <a:pt x="133" y="121"/>
                  </a:cubicBezTo>
                  <a:cubicBezTo>
                    <a:pt x="133" y="154"/>
                    <a:pt x="133" y="196"/>
                    <a:pt x="133" y="196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02" y="196"/>
                    <a:pt x="102" y="155"/>
                    <a:pt x="102" y="121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2" y="65"/>
                    <a:pt x="108" y="46"/>
                    <a:pt x="133" y="46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6" y="72"/>
                    <a:pt x="142" y="72"/>
                    <a:pt x="140" y="72"/>
                  </a:cubicBezTo>
                  <a:cubicBezTo>
                    <a:pt x="137" y="72"/>
                    <a:pt x="133" y="73"/>
                    <a:pt x="133" y="79"/>
                  </a:cubicBezTo>
                  <a:cubicBezTo>
                    <a:pt x="133" y="94"/>
                    <a:pt x="133" y="94"/>
                    <a:pt x="133" y="94"/>
                  </a:cubicBezTo>
                  <a:cubicBezTo>
                    <a:pt x="157" y="94"/>
                    <a:pt x="157" y="94"/>
                    <a:pt x="157" y="94"/>
                  </a:cubicBezTo>
                  <a:lnTo>
                    <a:pt x="154" y="1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18691204" y="5943772"/>
              <a:ext cx="1807588" cy="2401023"/>
            </a:xfrm>
            <a:custGeom>
              <a:avLst/>
              <a:gdLst>
                <a:gd name="T0" fmla="*/ 3 w 141"/>
                <a:gd name="T1" fmla="*/ 157 h 187"/>
                <a:gd name="T2" fmla="*/ 3 w 141"/>
                <a:gd name="T3" fmla="*/ 155 h 187"/>
                <a:gd name="T4" fmla="*/ 36 w 141"/>
                <a:gd name="T5" fmla="*/ 131 h 187"/>
                <a:gd name="T6" fmla="*/ 38 w 141"/>
                <a:gd name="T7" fmla="*/ 130 h 187"/>
                <a:gd name="T8" fmla="*/ 60 w 141"/>
                <a:gd name="T9" fmla="*/ 139 h 187"/>
                <a:gd name="T10" fmla="*/ 87 w 141"/>
                <a:gd name="T11" fmla="*/ 105 h 187"/>
                <a:gd name="T12" fmla="*/ 99 w 141"/>
                <a:gd name="T13" fmla="*/ 65 h 187"/>
                <a:gd name="T14" fmla="*/ 79 w 141"/>
                <a:gd name="T15" fmla="*/ 50 h 187"/>
                <a:gd name="T16" fmla="*/ 80 w 141"/>
                <a:gd name="T17" fmla="*/ 10 h 187"/>
                <a:gd name="T18" fmla="*/ 82 w 141"/>
                <a:gd name="T19" fmla="*/ 8 h 187"/>
                <a:gd name="T20" fmla="*/ 96 w 141"/>
                <a:gd name="T21" fmla="*/ 0 h 187"/>
                <a:gd name="T22" fmla="*/ 100 w 141"/>
                <a:gd name="T23" fmla="*/ 1 h 187"/>
                <a:gd name="T24" fmla="*/ 123 w 141"/>
                <a:gd name="T25" fmla="*/ 15 h 187"/>
                <a:gd name="T26" fmla="*/ 113 w 141"/>
                <a:gd name="T27" fmla="*/ 123 h 187"/>
                <a:gd name="T28" fmla="*/ 32 w 141"/>
                <a:gd name="T29" fmla="*/ 187 h 187"/>
                <a:gd name="T30" fmla="*/ 32 w 141"/>
                <a:gd name="T31" fmla="*/ 187 h 187"/>
                <a:gd name="T32" fmla="*/ 31 w 141"/>
                <a:gd name="T33" fmla="*/ 187 h 187"/>
                <a:gd name="T34" fmla="*/ 7 w 141"/>
                <a:gd name="T35" fmla="*/ 176 h 187"/>
                <a:gd name="T36" fmla="*/ 3 w 141"/>
                <a:gd name="T37" fmla="*/ 15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1" h="187">
                  <a:moveTo>
                    <a:pt x="3" y="157"/>
                  </a:moveTo>
                  <a:cubicBezTo>
                    <a:pt x="3" y="155"/>
                    <a:pt x="3" y="155"/>
                    <a:pt x="3" y="155"/>
                  </a:cubicBezTo>
                  <a:cubicBezTo>
                    <a:pt x="4" y="148"/>
                    <a:pt x="33" y="131"/>
                    <a:pt x="36" y="131"/>
                  </a:cubicBezTo>
                  <a:cubicBezTo>
                    <a:pt x="38" y="130"/>
                    <a:pt x="38" y="130"/>
                    <a:pt x="38" y="130"/>
                  </a:cubicBezTo>
                  <a:cubicBezTo>
                    <a:pt x="42" y="130"/>
                    <a:pt x="48" y="133"/>
                    <a:pt x="60" y="139"/>
                  </a:cubicBezTo>
                  <a:cubicBezTo>
                    <a:pt x="70" y="132"/>
                    <a:pt x="82" y="114"/>
                    <a:pt x="87" y="105"/>
                  </a:cubicBezTo>
                  <a:cubicBezTo>
                    <a:pt x="92" y="94"/>
                    <a:pt x="99" y="77"/>
                    <a:pt x="99" y="65"/>
                  </a:cubicBezTo>
                  <a:cubicBezTo>
                    <a:pt x="86" y="58"/>
                    <a:pt x="80" y="55"/>
                    <a:pt x="79" y="50"/>
                  </a:cubicBezTo>
                  <a:cubicBezTo>
                    <a:pt x="78" y="48"/>
                    <a:pt x="76" y="14"/>
                    <a:pt x="80" y="10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5" y="5"/>
                    <a:pt x="89" y="0"/>
                    <a:pt x="96" y="0"/>
                  </a:cubicBezTo>
                  <a:cubicBezTo>
                    <a:pt x="97" y="0"/>
                    <a:pt x="99" y="0"/>
                    <a:pt x="100" y="1"/>
                  </a:cubicBezTo>
                  <a:cubicBezTo>
                    <a:pt x="105" y="2"/>
                    <a:pt x="117" y="7"/>
                    <a:pt x="123" y="15"/>
                  </a:cubicBezTo>
                  <a:cubicBezTo>
                    <a:pt x="127" y="20"/>
                    <a:pt x="141" y="70"/>
                    <a:pt x="113" y="123"/>
                  </a:cubicBezTo>
                  <a:cubicBezTo>
                    <a:pt x="85" y="174"/>
                    <a:pt x="39" y="187"/>
                    <a:pt x="32" y="187"/>
                  </a:cubicBezTo>
                  <a:cubicBezTo>
                    <a:pt x="32" y="187"/>
                    <a:pt x="32" y="187"/>
                    <a:pt x="32" y="187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21" y="186"/>
                    <a:pt x="11" y="179"/>
                    <a:pt x="7" y="176"/>
                  </a:cubicBezTo>
                  <a:cubicBezTo>
                    <a:pt x="0" y="171"/>
                    <a:pt x="2" y="162"/>
                    <a:pt x="3" y="1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49" name="Freeform 38"/>
            <p:cNvSpPr>
              <a:spLocks noEditPoints="1"/>
            </p:cNvSpPr>
            <p:nvPr/>
          </p:nvSpPr>
          <p:spPr bwMode="auto">
            <a:xfrm>
              <a:off x="13132393" y="7610878"/>
              <a:ext cx="2502439" cy="2541970"/>
            </a:xfrm>
            <a:custGeom>
              <a:avLst/>
              <a:gdLst>
                <a:gd name="T0" fmla="*/ 190 w 195"/>
                <a:gd name="T1" fmla="*/ 120 h 198"/>
                <a:gd name="T2" fmla="*/ 192 w 195"/>
                <a:gd name="T3" fmla="*/ 100 h 198"/>
                <a:gd name="T4" fmla="*/ 99 w 195"/>
                <a:gd name="T5" fmla="*/ 7 h 198"/>
                <a:gd name="T6" fmla="*/ 83 w 195"/>
                <a:gd name="T7" fmla="*/ 8 h 198"/>
                <a:gd name="T8" fmla="*/ 54 w 195"/>
                <a:gd name="T9" fmla="*/ 0 h 198"/>
                <a:gd name="T10" fmla="*/ 0 w 195"/>
                <a:gd name="T11" fmla="*/ 54 h 198"/>
                <a:gd name="T12" fmla="*/ 7 w 195"/>
                <a:gd name="T13" fmla="*/ 81 h 198"/>
                <a:gd name="T14" fmla="*/ 5 w 195"/>
                <a:gd name="T15" fmla="*/ 100 h 198"/>
                <a:gd name="T16" fmla="*/ 99 w 195"/>
                <a:gd name="T17" fmla="*/ 193 h 198"/>
                <a:gd name="T18" fmla="*/ 116 w 195"/>
                <a:gd name="T19" fmla="*/ 192 h 198"/>
                <a:gd name="T20" fmla="*/ 141 w 195"/>
                <a:gd name="T21" fmla="*/ 198 h 198"/>
                <a:gd name="T22" fmla="*/ 195 w 195"/>
                <a:gd name="T23" fmla="*/ 144 h 198"/>
                <a:gd name="T24" fmla="*/ 190 w 195"/>
                <a:gd name="T25" fmla="*/ 120 h 198"/>
                <a:gd name="T26" fmla="*/ 146 w 195"/>
                <a:gd name="T27" fmla="*/ 145 h 198"/>
                <a:gd name="T28" fmla="*/ 127 w 195"/>
                <a:gd name="T29" fmla="*/ 159 h 198"/>
                <a:gd name="T30" fmla="*/ 98 w 195"/>
                <a:gd name="T31" fmla="*/ 164 h 198"/>
                <a:gd name="T32" fmla="*/ 65 w 195"/>
                <a:gd name="T33" fmla="*/ 157 h 198"/>
                <a:gd name="T34" fmla="*/ 49 w 195"/>
                <a:gd name="T35" fmla="*/ 144 h 198"/>
                <a:gd name="T36" fmla="*/ 44 w 195"/>
                <a:gd name="T37" fmla="*/ 127 h 198"/>
                <a:gd name="T38" fmla="*/ 47 w 195"/>
                <a:gd name="T39" fmla="*/ 118 h 198"/>
                <a:gd name="T40" fmla="*/ 57 w 195"/>
                <a:gd name="T41" fmla="*/ 114 h 198"/>
                <a:gd name="T42" fmla="*/ 65 w 195"/>
                <a:gd name="T43" fmla="*/ 117 h 198"/>
                <a:gd name="T44" fmla="*/ 71 w 195"/>
                <a:gd name="T45" fmla="*/ 125 h 198"/>
                <a:gd name="T46" fmla="*/ 76 w 195"/>
                <a:gd name="T47" fmla="*/ 135 h 198"/>
                <a:gd name="T48" fmla="*/ 84 w 195"/>
                <a:gd name="T49" fmla="*/ 141 h 198"/>
                <a:gd name="T50" fmla="*/ 98 w 195"/>
                <a:gd name="T51" fmla="*/ 143 h 198"/>
                <a:gd name="T52" fmla="*/ 116 w 195"/>
                <a:gd name="T53" fmla="*/ 138 h 198"/>
                <a:gd name="T54" fmla="*/ 123 w 195"/>
                <a:gd name="T55" fmla="*/ 127 h 198"/>
                <a:gd name="T56" fmla="*/ 120 w 195"/>
                <a:gd name="T57" fmla="*/ 118 h 198"/>
                <a:gd name="T58" fmla="*/ 110 w 195"/>
                <a:gd name="T59" fmla="*/ 112 h 198"/>
                <a:gd name="T60" fmla="*/ 93 w 195"/>
                <a:gd name="T61" fmla="*/ 108 h 198"/>
                <a:gd name="T62" fmla="*/ 68 w 195"/>
                <a:gd name="T63" fmla="*/ 101 h 198"/>
                <a:gd name="T64" fmla="*/ 52 w 195"/>
                <a:gd name="T65" fmla="*/ 89 h 198"/>
                <a:gd name="T66" fmla="*/ 46 w 195"/>
                <a:gd name="T67" fmla="*/ 70 h 198"/>
                <a:gd name="T68" fmla="*/ 52 w 195"/>
                <a:gd name="T69" fmla="*/ 51 h 198"/>
                <a:gd name="T70" fmla="*/ 71 w 195"/>
                <a:gd name="T71" fmla="*/ 39 h 198"/>
                <a:gd name="T72" fmla="*/ 98 w 195"/>
                <a:gd name="T73" fmla="*/ 35 h 198"/>
                <a:gd name="T74" fmla="*/ 120 w 195"/>
                <a:gd name="T75" fmla="*/ 37 h 198"/>
                <a:gd name="T76" fmla="*/ 135 w 195"/>
                <a:gd name="T77" fmla="*/ 45 h 198"/>
                <a:gd name="T78" fmla="*/ 144 w 195"/>
                <a:gd name="T79" fmla="*/ 55 h 198"/>
                <a:gd name="T80" fmla="*/ 147 w 195"/>
                <a:gd name="T81" fmla="*/ 66 h 198"/>
                <a:gd name="T82" fmla="*/ 143 w 195"/>
                <a:gd name="T83" fmla="*/ 75 h 198"/>
                <a:gd name="T84" fmla="*/ 134 w 195"/>
                <a:gd name="T85" fmla="*/ 79 h 198"/>
                <a:gd name="T86" fmla="*/ 126 w 195"/>
                <a:gd name="T87" fmla="*/ 76 h 198"/>
                <a:gd name="T88" fmla="*/ 120 w 195"/>
                <a:gd name="T89" fmla="*/ 69 h 198"/>
                <a:gd name="T90" fmla="*/ 112 w 195"/>
                <a:gd name="T91" fmla="*/ 59 h 198"/>
                <a:gd name="T92" fmla="*/ 96 w 195"/>
                <a:gd name="T93" fmla="*/ 55 h 198"/>
                <a:gd name="T94" fmla="*/ 80 w 195"/>
                <a:gd name="T95" fmla="*/ 59 h 198"/>
                <a:gd name="T96" fmla="*/ 74 w 195"/>
                <a:gd name="T97" fmla="*/ 68 h 198"/>
                <a:gd name="T98" fmla="*/ 76 w 195"/>
                <a:gd name="T99" fmla="*/ 73 h 198"/>
                <a:gd name="T100" fmla="*/ 82 w 195"/>
                <a:gd name="T101" fmla="*/ 78 h 198"/>
                <a:gd name="T102" fmla="*/ 89 w 195"/>
                <a:gd name="T103" fmla="*/ 81 h 198"/>
                <a:gd name="T104" fmla="*/ 102 w 195"/>
                <a:gd name="T105" fmla="*/ 84 h 198"/>
                <a:gd name="T106" fmla="*/ 123 w 195"/>
                <a:gd name="T107" fmla="*/ 89 h 198"/>
                <a:gd name="T108" fmla="*/ 139 w 195"/>
                <a:gd name="T109" fmla="*/ 96 h 198"/>
                <a:gd name="T110" fmla="*/ 149 w 195"/>
                <a:gd name="T111" fmla="*/ 108 h 198"/>
                <a:gd name="T112" fmla="*/ 153 w 195"/>
                <a:gd name="T113" fmla="*/ 124 h 198"/>
                <a:gd name="T114" fmla="*/ 146 w 195"/>
                <a:gd name="T115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5" h="198">
                  <a:moveTo>
                    <a:pt x="190" y="120"/>
                  </a:moveTo>
                  <a:cubicBezTo>
                    <a:pt x="191" y="114"/>
                    <a:pt x="192" y="107"/>
                    <a:pt x="192" y="100"/>
                  </a:cubicBezTo>
                  <a:cubicBezTo>
                    <a:pt x="192" y="49"/>
                    <a:pt x="150" y="7"/>
                    <a:pt x="99" y="7"/>
                  </a:cubicBezTo>
                  <a:cubicBezTo>
                    <a:pt x="93" y="7"/>
                    <a:pt x="88" y="7"/>
                    <a:pt x="83" y="8"/>
                  </a:cubicBezTo>
                  <a:cubicBezTo>
                    <a:pt x="74" y="3"/>
                    <a:pt x="6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64"/>
                    <a:pt x="2" y="73"/>
                    <a:pt x="7" y="81"/>
                  </a:cubicBezTo>
                  <a:cubicBezTo>
                    <a:pt x="6" y="87"/>
                    <a:pt x="5" y="94"/>
                    <a:pt x="5" y="100"/>
                  </a:cubicBezTo>
                  <a:cubicBezTo>
                    <a:pt x="5" y="152"/>
                    <a:pt x="47" y="193"/>
                    <a:pt x="99" y="193"/>
                  </a:cubicBezTo>
                  <a:cubicBezTo>
                    <a:pt x="104" y="193"/>
                    <a:pt x="110" y="193"/>
                    <a:pt x="116" y="192"/>
                  </a:cubicBezTo>
                  <a:cubicBezTo>
                    <a:pt x="123" y="196"/>
                    <a:pt x="132" y="198"/>
                    <a:pt x="141" y="198"/>
                  </a:cubicBezTo>
                  <a:cubicBezTo>
                    <a:pt x="171" y="198"/>
                    <a:pt x="195" y="174"/>
                    <a:pt x="195" y="144"/>
                  </a:cubicBezTo>
                  <a:cubicBezTo>
                    <a:pt x="195" y="136"/>
                    <a:pt x="193" y="127"/>
                    <a:pt x="190" y="120"/>
                  </a:cubicBezTo>
                  <a:close/>
                  <a:moveTo>
                    <a:pt x="146" y="145"/>
                  </a:moveTo>
                  <a:cubicBezTo>
                    <a:pt x="142" y="151"/>
                    <a:pt x="136" y="156"/>
                    <a:pt x="127" y="159"/>
                  </a:cubicBezTo>
                  <a:cubicBezTo>
                    <a:pt x="119" y="163"/>
                    <a:pt x="109" y="164"/>
                    <a:pt x="98" y="164"/>
                  </a:cubicBezTo>
                  <a:cubicBezTo>
                    <a:pt x="85" y="164"/>
                    <a:pt x="74" y="162"/>
                    <a:pt x="65" y="157"/>
                  </a:cubicBezTo>
                  <a:cubicBezTo>
                    <a:pt x="59" y="154"/>
                    <a:pt x="53" y="149"/>
                    <a:pt x="49" y="144"/>
                  </a:cubicBezTo>
                  <a:cubicBezTo>
                    <a:pt x="46" y="138"/>
                    <a:pt x="44" y="132"/>
                    <a:pt x="44" y="127"/>
                  </a:cubicBezTo>
                  <a:cubicBezTo>
                    <a:pt x="44" y="123"/>
                    <a:pt x="45" y="120"/>
                    <a:pt x="47" y="118"/>
                  </a:cubicBezTo>
                  <a:cubicBezTo>
                    <a:pt x="50" y="116"/>
                    <a:pt x="53" y="114"/>
                    <a:pt x="57" y="114"/>
                  </a:cubicBezTo>
                  <a:cubicBezTo>
                    <a:pt x="60" y="114"/>
                    <a:pt x="63" y="115"/>
                    <a:pt x="65" y="117"/>
                  </a:cubicBezTo>
                  <a:cubicBezTo>
                    <a:pt x="68" y="119"/>
                    <a:pt x="69" y="122"/>
                    <a:pt x="71" y="125"/>
                  </a:cubicBezTo>
                  <a:cubicBezTo>
                    <a:pt x="72" y="129"/>
                    <a:pt x="74" y="132"/>
                    <a:pt x="76" y="135"/>
                  </a:cubicBezTo>
                  <a:cubicBezTo>
                    <a:pt x="78" y="137"/>
                    <a:pt x="81" y="139"/>
                    <a:pt x="84" y="141"/>
                  </a:cubicBezTo>
                  <a:cubicBezTo>
                    <a:pt x="87" y="142"/>
                    <a:pt x="92" y="143"/>
                    <a:pt x="98" y="143"/>
                  </a:cubicBezTo>
                  <a:cubicBezTo>
                    <a:pt x="105" y="143"/>
                    <a:pt x="112" y="142"/>
                    <a:pt x="116" y="138"/>
                  </a:cubicBezTo>
                  <a:cubicBezTo>
                    <a:pt x="121" y="135"/>
                    <a:pt x="123" y="131"/>
                    <a:pt x="123" y="127"/>
                  </a:cubicBezTo>
                  <a:cubicBezTo>
                    <a:pt x="123" y="123"/>
                    <a:pt x="122" y="120"/>
                    <a:pt x="120" y="118"/>
                  </a:cubicBezTo>
                  <a:cubicBezTo>
                    <a:pt x="117" y="115"/>
                    <a:pt x="114" y="114"/>
                    <a:pt x="110" y="112"/>
                  </a:cubicBezTo>
                  <a:cubicBezTo>
                    <a:pt x="105" y="111"/>
                    <a:pt x="100" y="110"/>
                    <a:pt x="93" y="108"/>
                  </a:cubicBezTo>
                  <a:cubicBezTo>
                    <a:pt x="83" y="106"/>
                    <a:pt x="75" y="104"/>
                    <a:pt x="68" y="101"/>
                  </a:cubicBezTo>
                  <a:cubicBezTo>
                    <a:pt x="61" y="98"/>
                    <a:pt x="56" y="94"/>
                    <a:pt x="52" y="89"/>
                  </a:cubicBezTo>
                  <a:cubicBezTo>
                    <a:pt x="48" y="84"/>
                    <a:pt x="46" y="78"/>
                    <a:pt x="46" y="70"/>
                  </a:cubicBezTo>
                  <a:cubicBezTo>
                    <a:pt x="46" y="63"/>
                    <a:pt x="48" y="57"/>
                    <a:pt x="52" y="51"/>
                  </a:cubicBezTo>
                  <a:cubicBezTo>
                    <a:pt x="57" y="46"/>
                    <a:pt x="63" y="42"/>
                    <a:pt x="71" y="39"/>
                  </a:cubicBezTo>
                  <a:cubicBezTo>
                    <a:pt x="78" y="36"/>
                    <a:pt x="87" y="35"/>
                    <a:pt x="98" y="35"/>
                  </a:cubicBezTo>
                  <a:cubicBezTo>
                    <a:pt x="106" y="35"/>
                    <a:pt x="114" y="35"/>
                    <a:pt x="120" y="37"/>
                  </a:cubicBezTo>
                  <a:cubicBezTo>
                    <a:pt x="126" y="39"/>
                    <a:pt x="131" y="42"/>
                    <a:pt x="135" y="45"/>
                  </a:cubicBezTo>
                  <a:cubicBezTo>
                    <a:pt x="139" y="48"/>
                    <a:pt x="142" y="52"/>
                    <a:pt x="144" y="55"/>
                  </a:cubicBezTo>
                  <a:cubicBezTo>
                    <a:pt x="146" y="59"/>
                    <a:pt x="147" y="62"/>
                    <a:pt x="147" y="66"/>
                  </a:cubicBezTo>
                  <a:cubicBezTo>
                    <a:pt x="147" y="69"/>
                    <a:pt x="146" y="72"/>
                    <a:pt x="143" y="75"/>
                  </a:cubicBezTo>
                  <a:cubicBezTo>
                    <a:pt x="141" y="78"/>
                    <a:pt x="137" y="79"/>
                    <a:pt x="134" y="79"/>
                  </a:cubicBezTo>
                  <a:cubicBezTo>
                    <a:pt x="130" y="79"/>
                    <a:pt x="128" y="78"/>
                    <a:pt x="126" y="76"/>
                  </a:cubicBezTo>
                  <a:cubicBezTo>
                    <a:pt x="124" y="75"/>
                    <a:pt x="122" y="72"/>
                    <a:pt x="120" y="69"/>
                  </a:cubicBezTo>
                  <a:cubicBezTo>
                    <a:pt x="118" y="65"/>
                    <a:pt x="115" y="61"/>
                    <a:pt x="112" y="59"/>
                  </a:cubicBezTo>
                  <a:cubicBezTo>
                    <a:pt x="109" y="56"/>
                    <a:pt x="103" y="55"/>
                    <a:pt x="96" y="55"/>
                  </a:cubicBezTo>
                  <a:cubicBezTo>
                    <a:pt x="89" y="55"/>
                    <a:pt x="84" y="56"/>
                    <a:pt x="80" y="59"/>
                  </a:cubicBezTo>
                  <a:cubicBezTo>
                    <a:pt x="76" y="62"/>
                    <a:pt x="74" y="65"/>
                    <a:pt x="74" y="68"/>
                  </a:cubicBezTo>
                  <a:cubicBezTo>
                    <a:pt x="74" y="70"/>
                    <a:pt x="75" y="72"/>
                    <a:pt x="76" y="73"/>
                  </a:cubicBezTo>
                  <a:cubicBezTo>
                    <a:pt x="77" y="75"/>
                    <a:pt x="79" y="76"/>
                    <a:pt x="82" y="78"/>
                  </a:cubicBezTo>
                  <a:cubicBezTo>
                    <a:pt x="84" y="79"/>
                    <a:pt x="87" y="80"/>
                    <a:pt x="89" y="81"/>
                  </a:cubicBezTo>
                  <a:cubicBezTo>
                    <a:pt x="92" y="81"/>
                    <a:pt x="96" y="82"/>
                    <a:pt x="102" y="84"/>
                  </a:cubicBezTo>
                  <a:cubicBezTo>
                    <a:pt x="110" y="85"/>
                    <a:pt x="117" y="87"/>
                    <a:pt x="123" y="89"/>
                  </a:cubicBezTo>
                  <a:cubicBezTo>
                    <a:pt x="129" y="91"/>
                    <a:pt x="134" y="94"/>
                    <a:pt x="139" y="96"/>
                  </a:cubicBezTo>
                  <a:cubicBezTo>
                    <a:pt x="143" y="99"/>
                    <a:pt x="147" y="103"/>
                    <a:pt x="149" y="108"/>
                  </a:cubicBezTo>
                  <a:cubicBezTo>
                    <a:pt x="152" y="112"/>
                    <a:pt x="153" y="118"/>
                    <a:pt x="153" y="124"/>
                  </a:cubicBezTo>
                  <a:cubicBezTo>
                    <a:pt x="153" y="132"/>
                    <a:pt x="151" y="139"/>
                    <a:pt x="146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9356868" y="4082253"/>
              <a:ext cx="2478142" cy="2488509"/>
            </a:xfrm>
            <a:custGeom>
              <a:avLst/>
              <a:gdLst>
                <a:gd name="T0" fmla="*/ 192 w 193"/>
                <a:gd name="T1" fmla="*/ 81 h 194"/>
                <a:gd name="T2" fmla="*/ 191 w 193"/>
                <a:gd name="T3" fmla="*/ 77 h 194"/>
                <a:gd name="T4" fmla="*/ 188 w 193"/>
                <a:gd name="T5" fmla="*/ 75 h 194"/>
                <a:gd name="T6" fmla="*/ 162 w 193"/>
                <a:gd name="T7" fmla="*/ 71 h 194"/>
                <a:gd name="T8" fmla="*/ 157 w 193"/>
                <a:gd name="T9" fmla="*/ 54 h 194"/>
                <a:gd name="T10" fmla="*/ 151 w 193"/>
                <a:gd name="T11" fmla="*/ 34 h 194"/>
                <a:gd name="T12" fmla="*/ 104 w 193"/>
                <a:gd name="T13" fmla="*/ 0 h 194"/>
                <a:gd name="T14" fmla="*/ 61 w 193"/>
                <a:gd name="T15" fmla="*/ 0 h 194"/>
                <a:gd name="T16" fmla="*/ 0 w 193"/>
                <a:gd name="T17" fmla="*/ 61 h 194"/>
                <a:gd name="T18" fmla="*/ 0 w 193"/>
                <a:gd name="T19" fmla="*/ 133 h 194"/>
                <a:gd name="T20" fmla="*/ 61 w 193"/>
                <a:gd name="T21" fmla="*/ 194 h 194"/>
                <a:gd name="T22" fmla="*/ 131 w 193"/>
                <a:gd name="T23" fmla="*/ 194 h 194"/>
                <a:gd name="T24" fmla="*/ 192 w 193"/>
                <a:gd name="T25" fmla="*/ 133 h 194"/>
                <a:gd name="T26" fmla="*/ 193 w 193"/>
                <a:gd name="T27" fmla="*/ 83 h 194"/>
                <a:gd name="T28" fmla="*/ 192 w 193"/>
                <a:gd name="T29" fmla="*/ 81 h 194"/>
                <a:gd name="T30" fmla="*/ 62 w 193"/>
                <a:gd name="T31" fmla="*/ 50 h 194"/>
                <a:gd name="T32" fmla="*/ 96 w 193"/>
                <a:gd name="T33" fmla="*/ 50 h 194"/>
                <a:gd name="T34" fmla="*/ 108 w 193"/>
                <a:gd name="T35" fmla="*/ 62 h 194"/>
                <a:gd name="T36" fmla="*/ 96 w 193"/>
                <a:gd name="T37" fmla="*/ 73 h 194"/>
                <a:gd name="T38" fmla="*/ 62 w 193"/>
                <a:gd name="T39" fmla="*/ 73 h 194"/>
                <a:gd name="T40" fmla="*/ 50 w 193"/>
                <a:gd name="T41" fmla="*/ 62 h 194"/>
                <a:gd name="T42" fmla="*/ 62 w 193"/>
                <a:gd name="T43" fmla="*/ 50 h 194"/>
                <a:gd name="T44" fmla="*/ 131 w 193"/>
                <a:gd name="T45" fmla="*/ 143 h 194"/>
                <a:gd name="T46" fmla="*/ 62 w 193"/>
                <a:gd name="T47" fmla="*/ 143 h 194"/>
                <a:gd name="T48" fmla="*/ 50 w 193"/>
                <a:gd name="T49" fmla="*/ 132 h 194"/>
                <a:gd name="T50" fmla="*/ 62 w 193"/>
                <a:gd name="T51" fmla="*/ 120 h 194"/>
                <a:gd name="T52" fmla="*/ 131 w 193"/>
                <a:gd name="T53" fmla="*/ 120 h 194"/>
                <a:gd name="T54" fmla="*/ 142 w 193"/>
                <a:gd name="T55" fmla="*/ 132 h 194"/>
                <a:gd name="T56" fmla="*/ 131 w 193"/>
                <a:gd name="T57" fmla="*/ 14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3" h="194">
                  <a:moveTo>
                    <a:pt x="192" y="81"/>
                  </a:moveTo>
                  <a:cubicBezTo>
                    <a:pt x="191" y="77"/>
                    <a:pt x="191" y="77"/>
                    <a:pt x="191" y="77"/>
                  </a:cubicBezTo>
                  <a:cubicBezTo>
                    <a:pt x="188" y="75"/>
                    <a:pt x="188" y="75"/>
                    <a:pt x="188" y="75"/>
                  </a:cubicBezTo>
                  <a:cubicBezTo>
                    <a:pt x="184" y="72"/>
                    <a:pt x="166" y="75"/>
                    <a:pt x="162" y="71"/>
                  </a:cubicBezTo>
                  <a:cubicBezTo>
                    <a:pt x="158" y="68"/>
                    <a:pt x="158" y="62"/>
                    <a:pt x="157" y="54"/>
                  </a:cubicBezTo>
                  <a:cubicBezTo>
                    <a:pt x="155" y="39"/>
                    <a:pt x="153" y="39"/>
                    <a:pt x="151" y="34"/>
                  </a:cubicBezTo>
                  <a:cubicBezTo>
                    <a:pt x="143" y="16"/>
                    <a:pt x="120" y="2"/>
                    <a:pt x="10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8" y="0"/>
                    <a:pt x="0" y="28"/>
                    <a:pt x="0" y="61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66"/>
                    <a:pt x="28" y="194"/>
                    <a:pt x="61" y="194"/>
                  </a:cubicBezTo>
                  <a:cubicBezTo>
                    <a:pt x="131" y="194"/>
                    <a:pt x="131" y="194"/>
                    <a:pt x="131" y="194"/>
                  </a:cubicBezTo>
                  <a:cubicBezTo>
                    <a:pt x="165" y="194"/>
                    <a:pt x="192" y="166"/>
                    <a:pt x="192" y="133"/>
                  </a:cubicBezTo>
                  <a:cubicBezTo>
                    <a:pt x="193" y="83"/>
                    <a:pt x="193" y="83"/>
                    <a:pt x="193" y="83"/>
                  </a:cubicBezTo>
                  <a:lnTo>
                    <a:pt x="192" y="81"/>
                  </a:lnTo>
                  <a:close/>
                  <a:moveTo>
                    <a:pt x="62" y="50"/>
                  </a:moveTo>
                  <a:cubicBezTo>
                    <a:pt x="96" y="50"/>
                    <a:pt x="96" y="50"/>
                    <a:pt x="96" y="50"/>
                  </a:cubicBezTo>
                  <a:cubicBezTo>
                    <a:pt x="102" y="50"/>
                    <a:pt x="108" y="55"/>
                    <a:pt x="108" y="62"/>
                  </a:cubicBezTo>
                  <a:cubicBezTo>
                    <a:pt x="108" y="68"/>
                    <a:pt x="102" y="73"/>
                    <a:pt x="96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56" y="73"/>
                    <a:pt x="50" y="68"/>
                    <a:pt x="50" y="62"/>
                  </a:cubicBezTo>
                  <a:cubicBezTo>
                    <a:pt x="50" y="55"/>
                    <a:pt x="56" y="50"/>
                    <a:pt x="62" y="50"/>
                  </a:cubicBezTo>
                  <a:close/>
                  <a:moveTo>
                    <a:pt x="131" y="143"/>
                  </a:moveTo>
                  <a:cubicBezTo>
                    <a:pt x="62" y="143"/>
                    <a:pt x="62" y="143"/>
                    <a:pt x="62" y="143"/>
                  </a:cubicBezTo>
                  <a:cubicBezTo>
                    <a:pt x="56" y="143"/>
                    <a:pt x="50" y="138"/>
                    <a:pt x="50" y="132"/>
                  </a:cubicBezTo>
                  <a:cubicBezTo>
                    <a:pt x="50" y="125"/>
                    <a:pt x="56" y="120"/>
                    <a:pt x="62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7" y="120"/>
                    <a:pt x="142" y="125"/>
                    <a:pt x="142" y="132"/>
                  </a:cubicBezTo>
                  <a:cubicBezTo>
                    <a:pt x="142" y="138"/>
                    <a:pt x="137" y="143"/>
                    <a:pt x="131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2874860" y="-846161"/>
              <a:ext cx="2993208" cy="2974541"/>
              <a:chOff x="2189163" y="538163"/>
              <a:chExt cx="977900" cy="971549"/>
            </a:xfrm>
            <a:grpFill/>
          </p:grpSpPr>
          <p:sp>
            <p:nvSpPr>
              <p:cNvPr id="52" name="Freeform 50"/>
              <p:cNvSpPr>
                <a:spLocks/>
              </p:cNvSpPr>
              <p:nvPr/>
            </p:nvSpPr>
            <p:spPr bwMode="auto">
              <a:xfrm>
                <a:off x="2189163" y="538163"/>
                <a:ext cx="733425" cy="677862"/>
              </a:xfrm>
              <a:custGeom>
                <a:avLst/>
                <a:gdLst>
                  <a:gd name="T0" fmla="*/ 75 w 175"/>
                  <a:gd name="T1" fmla="*/ 162 h 162"/>
                  <a:gd name="T2" fmla="*/ 87 w 175"/>
                  <a:gd name="T3" fmla="*/ 152 h 162"/>
                  <a:gd name="T4" fmla="*/ 76 w 175"/>
                  <a:gd name="T5" fmla="*/ 142 h 162"/>
                  <a:gd name="T6" fmla="*/ 69 w 175"/>
                  <a:gd name="T7" fmla="*/ 142 h 162"/>
                  <a:gd name="T8" fmla="*/ 37 w 175"/>
                  <a:gd name="T9" fmla="*/ 109 h 162"/>
                  <a:gd name="T10" fmla="*/ 70 w 175"/>
                  <a:gd name="T11" fmla="*/ 78 h 162"/>
                  <a:gd name="T12" fmla="*/ 114 w 175"/>
                  <a:gd name="T13" fmla="*/ 78 h 162"/>
                  <a:gd name="T14" fmla="*/ 146 w 175"/>
                  <a:gd name="T15" fmla="*/ 110 h 162"/>
                  <a:gd name="T16" fmla="*/ 146 w 175"/>
                  <a:gd name="T17" fmla="*/ 151 h 162"/>
                  <a:gd name="T18" fmla="*/ 158 w 175"/>
                  <a:gd name="T19" fmla="*/ 162 h 162"/>
                  <a:gd name="T20" fmla="*/ 163 w 175"/>
                  <a:gd name="T21" fmla="*/ 162 h 162"/>
                  <a:gd name="T22" fmla="*/ 175 w 175"/>
                  <a:gd name="T23" fmla="*/ 151 h 162"/>
                  <a:gd name="T24" fmla="*/ 175 w 175"/>
                  <a:gd name="T25" fmla="*/ 15 h 162"/>
                  <a:gd name="T26" fmla="*/ 117 w 175"/>
                  <a:gd name="T27" fmla="*/ 0 h 162"/>
                  <a:gd name="T28" fmla="*/ 0 w 175"/>
                  <a:gd name="T29" fmla="*/ 116 h 162"/>
                  <a:gd name="T30" fmla="*/ 10 w 175"/>
                  <a:gd name="T31" fmla="*/ 162 h 162"/>
                  <a:gd name="T32" fmla="*/ 75 w 175"/>
                  <a:gd name="T33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162">
                    <a:moveTo>
                      <a:pt x="75" y="162"/>
                    </a:moveTo>
                    <a:cubicBezTo>
                      <a:pt x="82" y="162"/>
                      <a:pt x="87" y="158"/>
                      <a:pt x="87" y="152"/>
                    </a:cubicBezTo>
                    <a:cubicBezTo>
                      <a:pt x="87" y="147"/>
                      <a:pt x="82" y="143"/>
                      <a:pt x="76" y="142"/>
                    </a:cubicBezTo>
                    <a:cubicBezTo>
                      <a:pt x="69" y="142"/>
                      <a:pt x="69" y="142"/>
                      <a:pt x="69" y="142"/>
                    </a:cubicBezTo>
                    <a:cubicBezTo>
                      <a:pt x="52" y="141"/>
                      <a:pt x="37" y="126"/>
                      <a:pt x="37" y="109"/>
                    </a:cubicBezTo>
                    <a:cubicBezTo>
                      <a:pt x="37" y="92"/>
                      <a:pt x="52" y="78"/>
                      <a:pt x="70" y="78"/>
                    </a:cubicBezTo>
                    <a:cubicBezTo>
                      <a:pt x="114" y="78"/>
                      <a:pt x="114" y="78"/>
                      <a:pt x="114" y="78"/>
                    </a:cubicBezTo>
                    <a:cubicBezTo>
                      <a:pt x="132" y="78"/>
                      <a:pt x="146" y="92"/>
                      <a:pt x="146" y="110"/>
                    </a:cubicBezTo>
                    <a:cubicBezTo>
                      <a:pt x="146" y="151"/>
                      <a:pt x="146" y="151"/>
                      <a:pt x="146" y="151"/>
                    </a:cubicBezTo>
                    <a:cubicBezTo>
                      <a:pt x="146" y="157"/>
                      <a:pt x="152" y="162"/>
                      <a:pt x="158" y="162"/>
                    </a:cubicBezTo>
                    <a:cubicBezTo>
                      <a:pt x="163" y="162"/>
                      <a:pt x="163" y="162"/>
                      <a:pt x="163" y="162"/>
                    </a:cubicBezTo>
                    <a:cubicBezTo>
                      <a:pt x="169" y="162"/>
                      <a:pt x="175" y="157"/>
                      <a:pt x="175" y="151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58" y="5"/>
                      <a:pt x="138" y="0"/>
                      <a:pt x="117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32"/>
                      <a:pt x="4" y="148"/>
                      <a:pt x="10" y="162"/>
                    </a:cubicBezTo>
                    <a:lnTo>
                      <a:pt x="75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53" name="Freeform 51"/>
              <p:cNvSpPr>
                <a:spLocks/>
              </p:cNvSpPr>
              <p:nvPr/>
            </p:nvSpPr>
            <p:spPr bwMode="auto">
              <a:xfrm>
                <a:off x="2281238" y="666750"/>
                <a:ext cx="885825" cy="842962"/>
              </a:xfrm>
              <a:custGeom>
                <a:avLst/>
                <a:gdLst>
                  <a:gd name="T0" fmla="*/ 174 w 211"/>
                  <a:gd name="T1" fmla="*/ 0 h 201"/>
                  <a:gd name="T2" fmla="*/ 174 w 211"/>
                  <a:gd name="T3" fmla="*/ 120 h 201"/>
                  <a:gd name="T4" fmla="*/ 141 w 211"/>
                  <a:gd name="T5" fmla="*/ 152 h 201"/>
                  <a:gd name="T6" fmla="*/ 136 w 211"/>
                  <a:gd name="T7" fmla="*/ 152 h 201"/>
                  <a:gd name="T8" fmla="*/ 103 w 211"/>
                  <a:gd name="T9" fmla="*/ 120 h 201"/>
                  <a:gd name="T10" fmla="*/ 103 w 211"/>
                  <a:gd name="T11" fmla="*/ 79 h 201"/>
                  <a:gd name="T12" fmla="*/ 92 w 211"/>
                  <a:gd name="T13" fmla="*/ 67 h 201"/>
                  <a:gd name="T14" fmla="*/ 48 w 211"/>
                  <a:gd name="T15" fmla="*/ 67 h 201"/>
                  <a:gd name="T16" fmla="*/ 36 w 211"/>
                  <a:gd name="T17" fmla="*/ 78 h 201"/>
                  <a:gd name="T18" fmla="*/ 48 w 211"/>
                  <a:gd name="T19" fmla="*/ 90 h 201"/>
                  <a:gd name="T20" fmla="*/ 55 w 211"/>
                  <a:gd name="T21" fmla="*/ 90 h 201"/>
                  <a:gd name="T22" fmla="*/ 86 w 211"/>
                  <a:gd name="T23" fmla="*/ 122 h 201"/>
                  <a:gd name="T24" fmla="*/ 53 w 211"/>
                  <a:gd name="T25" fmla="*/ 152 h 201"/>
                  <a:gd name="T26" fmla="*/ 0 w 211"/>
                  <a:gd name="T27" fmla="*/ 152 h 201"/>
                  <a:gd name="T28" fmla="*/ 95 w 211"/>
                  <a:gd name="T29" fmla="*/ 201 h 201"/>
                  <a:gd name="T30" fmla="*/ 211 w 211"/>
                  <a:gd name="T31" fmla="*/ 85 h 201"/>
                  <a:gd name="T32" fmla="*/ 174 w 211"/>
                  <a:gd name="T33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1" h="201">
                    <a:moveTo>
                      <a:pt x="174" y="0"/>
                    </a:moveTo>
                    <a:cubicBezTo>
                      <a:pt x="174" y="120"/>
                      <a:pt x="174" y="120"/>
                      <a:pt x="174" y="120"/>
                    </a:cubicBezTo>
                    <a:cubicBezTo>
                      <a:pt x="174" y="138"/>
                      <a:pt x="159" y="152"/>
                      <a:pt x="141" y="152"/>
                    </a:cubicBezTo>
                    <a:cubicBezTo>
                      <a:pt x="136" y="152"/>
                      <a:pt x="136" y="152"/>
                      <a:pt x="136" y="152"/>
                    </a:cubicBezTo>
                    <a:cubicBezTo>
                      <a:pt x="118" y="152"/>
                      <a:pt x="103" y="138"/>
                      <a:pt x="103" y="120"/>
                    </a:cubicBezTo>
                    <a:cubicBezTo>
                      <a:pt x="103" y="79"/>
                      <a:pt x="103" y="79"/>
                      <a:pt x="103" y="79"/>
                    </a:cubicBezTo>
                    <a:cubicBezTo>
                      <a:pt x="103" y="73"/>
                      <a:pt x="98" y="67"/>
                      <a:pt x="92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2" y="67"/>
                      <a:pt x="36" y="72"/>
                      <a:pt x="36" y="78"/>
                    </a:cubicBezTo>
                    <a:cubicBezTo>
                      <a:pt x="36" y="84"/>
                      <a:pt x="42" y="90"/>
                      <a:pt x="48" y="90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73" y="91"/>
                      <a:pt x="87" y="106"/>
                      <a:pt x="86" y="122"/>
                    </a:cubicBezTo>
                    <a:cubicBezTo>
                      <a:pt x="86" y="139"/>
                      <a:pt x="71" y="152"/>
                      <a:pt x="53" y="15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21" y="182"/>
                      <a:pt x="55" y="201"/>
                      <a:pt x="95" y="201"/>
                    </a:cubicBezTo>
                    <a:cubicBezTo>
                      <a:pt x="159" y="201"/>
                      <a:pt x="211" y="149"/>
                      <a:pt x="211" y="85"/>
                    </a:cubicBezTo>
                    <a:cubicBezTo>
                      <a:pt x="211" y="51"/>
                      <a:pt x="197" y="21"/>
                      <a:pt x="17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sp>
          <p:nvSpPr>
            <p:cNvPr id="54" name="Freeform 36"/>
            <p:cNvSpPr>
              <a:spLocks/>
            </p:cNvSpPr>
            <p:nvPr/>
          </p:nvSpPr>
          <p:spPr bwMode="auto">
            <a:xfrm>
              <a:off x="16046664" y="2805566"/>
              <a:ext cx="2354201" cy="2146695"/>
            </a:xfrm>
            <a:custGeom>
              <a:avLst/>
              <a:gdLst>
                <a:gd name="T0" fmla="*/ 189 w 255"/>
                <a:gd name="T1" fmla="*/ 10 h 233"/>
                <a:gd name="T2" fmla="*/ 104 w 255"/>
                <a:gd name="T3" fmla="*/ 16 h 233"/>
                <a:gd name="T4" fmla="*/ 18 w 255"/>
                <a:gd name="T5" fmla="*/ 30 h 233"/>
                <a:gd name="T6" fmla="*/ 6 w 255"/>
                <a:gd name="T7" fmla="*/ 30 h 233"/>
                <a:gd name="T8" fmla="*/ 3 w 255"/>
                <a:gd name="T9" fmla="*/ 46 h 233"/>
                <a:gd name="T10" fmla="*/ 115 w 255"/>
                <a:gd name="T11" fmla="*/ 228 h 233"/>
                <a:gd name="T12" fmla="*/ 124 w 255"/>
                <a:gd name="T13" fmla="*/ 233 h 233"/>
                <a:gd name="T14" fmla="*/ 130 w 255"/>
                <a:gd name="T15" fmla="*/ 231 h 233"/>
                <a:gd name="T16" fmla="*/ 134 w 255"/>
                <a:gd name="T17" fmla="*/ 216 h 233"/>
                <a:gd name="T18" fmla="*/ 84 w 255"/>
                <a:gd name="T19" fmla="*/ 135 h 233"/>
                <a:gd name="T20" fmla="*/ 170 w 255"/>
                <a:gd name="T21" fmla="*/ 121 h 233"/>
                <a:gd name="T22" fmla="*/ 255 w 255"/>
                <a:gd name="T23" fmla="*/ 115 h 233"/>
                <a:gd name="T24" fmla="*/ 189 w 255"/>
                <a:gd name="T25" fmla="*/ 1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33">
                  <a:moveTo>
                    <a:pt x="189" y="10"/>
                  </a:moveTo>
                  <a:cubicBezTo>
                    <a:pt x="189" y="10"/>
                    <a:pt x="146" y="31"/>
                    <a:pt x="104" y="16"/>
                  </a:cubicBezTo>
                  <a:cubicBezTo>
                    <a:pt x="58" y="0"/>
                    <a:pt x="37" y="6"/>
                    <a:pt x="18" y="30"/>
                  </a:cubicBezTo>
                  <a:cubicBezTo>
                    <a:pt x="14" y="28"/>
                    <a:pt x="10" y="28"/>
                    <a:pt x="6" y="30"/>
                  </a:cubicBezTo>
                  <a:cubicBezTo>
                    <a:pt x="1" y="33"/>
                    <a:pt x="0" y="40"/>
                    <a:pt x="3" y="46"/>
                  </a:cubicBezTo>
                  <a:cubicBezTo>
                    <a:pt x="115" y="228"/>
                    <a:pt x="115" y="228"/>
                    <a:pt x="115" y="228"/>
                  </a:cubicBezTo>
                  <a:cubicBezTo>
                    <a:pt x="117" y="231"/>
                    <a:pt x="121" y="233"/>
                    <a:pt x="124" y="233"/>
                  </a:cubicBezTo>
                  <a:cubicBezTo>
                    <a:pt x="126" y="233"/>
                    <a:pt x="128" y="232"/>
                    <a:pt x="130" y="231"/>
                  </a:cubicBezTo>
                  <a:cubicBezTo>
                    <a:pt x="135" y="228"/>
                    <a:pt x="137" y="221"/>
                    <a:pt x="134" y="216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104" y="111"/>
                    <a:pt x="124" y="105"/>
                    <a:pt x="170" y="121"/>
                  </a:cubicBezTo>
                  <a:cubicBezTo>
                    <a:pt x="213" y="135"/>
                    <a:pt x="255" y="115"/>
                    <a:pt x="255" y="115"/>
                  </a:cubicBezTo>
                  <a:lnTo>
                    <a:pt x="189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55" name="Freeform 326"/>
            <p:cNvSpPr>
              <a:spLocks noChangeArrowheads="1"/>
            </p:cNvSpPr>
            <p:nvPr/>
          </p:nvSpPr>
          <p:spPr bwMode="auto">
            <a:xfrm>
              <a:off x="20907709" y="7596294"/>
              <a:ext cx="2146973" cy="2049278"/>
            </a:xfrm>
            <a:custGeom>
              <a:avLst/>
              <a:gdLst>
                <a:gd name="T0" fmla="*/ 1347 w 1348"/>
                <a:gd name="T1" fmla="*/ 786 h 1289"/>
                <a:gd name="T2" fmla="*/ 1347 w 1348"/>
                <a:gd name="T3" fmla="*/ 1288 h 1289"/>
                <a:gd name="T4" fmla="*/ 1054 w 1348"/>
                <a:gd name="T5" fmla="*/ 1288 h 1289"/>
                <a:gd name="T6" fmla="*/ 1054 w 1348"/>
                <a:gd name="T7" fmla="*/ 819 h 1289"/>
                <a:gd name="T8" fmla="*/ 912 w 1348"/>
                <a:gd name="T9" fmla="*/ 627 h 1289"/>
                <a:gd name="T10" fmla="*/ 761 w 1348"/>
                <a:gd name="T11" fmla="*/ 736 h 1289"/>
                <a:gd name="T12" fmla="*/ 753 w 1348"/>
                <a:gd name="T13" fmla="*/ 803 h 1289"/>
                <a:gd name="T14" fmla="*/ 753 w 1348"/>
                <a:gd name="T15" fmla="*/ 1288 h 1289"/>
                <a:gd name="T16" fmla="*/ 468 w 1348"/>
                <a:gd name="T17" fmla="*/ 1288 h 1289"/>
                <a:gd name="T18" fmla="*/ 468 w 1348"/>
                <a:gd name="T19" fmla="*/ 418 h 1289"/>
                <a:gd name="T20" fmla="*/ 753 w 1348"/>
                <a:gd name="T21" fmla="*/ 418 h 1289"/>
                <a:gd name="T22" fmla="*/ 753 w 1348"/>
                <a:gd name="T23" fmla="*/ 543 h 1289"/>
                <a:gd name="T24" fmla="*/ 1012 w 1348"/>
                <a:gd name="T25" fmla="*/ 401 h 1289"/>
                <a:gd name="T26" fmla="*/ 1347 w 1348"/>
                <a:gd name="T27" fmla="*/ 786 h 1289"/>
                <a:gd name="T28" fmla="*/ 167 w 1348"/>
                <a:gd name="T29" fmla="*/ 0 h 1289"/>
                <a:gd name="T30" fmla="*/ 0 w 1348"/>
                <a:gd name="T31" fmla="*/ 151 h 1289"/>
                <a:gd name="T32" fmla="*/ 159 w 1348"/>
                <a:gd name="T33" fmla="*/ 301 h 1289"/>
                <a:gd name="T34" fmla="*/ 167 w 1348"/>
                <a:gd name="T35" fmla="*/ 301 h 1289"/>
                <a:gd name="T36" fmla="*/ 326 w 1348"/>
                <a:gd name="T37" fmla="*/ 151 h 1289"/>
                <a:gd name="T38" fmla="*/ 167 w 1348"/>
                <a:gd name="T39" fmla="*/ 0 h 1289"/>
                <a:gd name="T40" fmla="*/ 17 w 1348"/>
                <a:gd name="T41" fmla="*/ 1288 h 1289"/>
                <a:gd name="T42" fmla="*/ 310 w 1348"/>
                <a:gd name="T43" fmla="*/ 1288 h 1289"/>
                <a:gd name="T44" fmla="*/ 310 w 1348"/>
                <a:gd name="T45" fmla="*/ 418 h 1289"/>
                <a:gd name="T46" fmla="*/ 17 w 1348"/>
                <a:gd name="T47" fmla="*/ 418 h 1289"/>
                <a:gd name="T48" fmla="*/ 17 w 1348"/>
                <a:gd name="T49" fmla="*/ 1288 h 1289"/>
                <a:gd name="T50" fmla="*/ 17 w 1348"/>
                <a:gd name="T51" fmla="*/ 1288 h 1289"/>
                <a:gd name="T52" fmla="*/ 17 w 1348"/>
                <a:gd name="T53" fmla="*/ 1288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48" h="1289">
                  <a:moveTo>
                    <a:pt x="1347" y="786"/>
                  </a:moveTo>
                  <a:cubicBezTo>
                    <a:pt x="1347" y="1288"/>
                    <a:pt x="1347" y="1288"/>
                    <a:pt x="1347" y="1288"/>
                  </a:cubicBezTo>
                  <a:cubicBezTo>
                    <a:pt x="1054" y="1288"/>
                    <a:pt x="1054" y="1288"/>
                    <a:pt x="1054" y="1288"/>
                  </a:cubicBezTo>
                  <a:cubicBezTo>
                    <a:pt x="1054" y="819"/>
                    <a:pt x="1054" y="819"/>
                    <a:pt x="1054" y="819"/>
                  </a:cubicBezTo>
                  <a:cubicBezTo>
                    <a:pt x="1054" y="702"/>
                    <a:pt x="1020" y="627"/>
                    <a:pt x="912" y="627"/>
                  </a:cubicBezTo>
                  <a:cubicBezTo>
                    <a:pt x="836" y="627"/>
                    <a:pt x="786" y="677"/>
                    <a:pt x="761" y="736"/>
                  </a:cubicBezTo>
                  <a:cubicBezTo>
                    <a:pt x="761" y="752"/>
                    <a:pt x="753" y="777"/>
                    <a:pt x="753" y="803"/>
                  </a:cubicBezTo>
                  <a:cubicBezTo>
                    <a:pt x="753" y="1288"/>
                    <a:pt x="753" y="1288"/>
                    <a:pt x="753" y="1288"/>
                  </a:cubicBezTo>
                  <a:cubicBezTo>
                    <a:pt x="468" y="1288"/>
                    <a:pt x="468" y="1288"/>
                    <a:pt x="468" y="1288"/>
                  </a:cubicBezTo>
                  <a:cubicBezTo>
                    <a:pt x="468" y="1288"/>
                    <a:pt x="468" y="502"/>
                    <a:pt x="468" y="418"/>
                  </a:cubicBezTo>
                  <a:cubicBezTo>
                    <a:pt x="753" y="418"/>
                    <a:pt x="753" y="418"/>
                    <a:pt x="753" y="418"/>
                  </a:cubicBezTo>
                  <a:cubicBezTo>
                    <a:pt x="753" y="543"/>
                    <a:pt x="753" y="543"/>
                    <a:pt x="753" y="543"/>
                  </a:cubicBezTo>
                  <a:cubicBezTo>
                    <a:pt x="795" y="485"/>
                    <a:pt x="862" y="401"/>
                    <a:pt x="1012" y="401"/>
                  </a:cubicBezTo>
                  <a:cubicBezTo>
                    <a:pt x="1204" y="401"/>
                    <a:pt x="1347" y="527"/>
                    <a:pt x="1347" y="786"/>
                  </a:cubicBezTo>
                  <a:close/>
                  <a:moveTo>
                    <a:pt x="167" y="0"/>
                  </a:moveTo>
                  <a:cubicBezTo>
                    <a:pt x="67" y="0"/>
                    <a:pt x="0" y="67"/>
                    <a:pt x="0" y="151"/>
                  </a:cubicBezTo>
                  <a:cubicBezTo>
                    <a:pt x="0" y="234"/>
                    <a:pt x="67" y="301"/>
                    <a:pt x="159" y="301"/>
                  </a:cubicBezTo>
                  <a:cubicBezTo>
                    <a:pt x="167" y="301"/>
                    <a:pt x="167" y="301"/>
                    <a:pt x="167" y="301"/>
                  </a:cubicBezTo>
                  <a:cubicBezTo>
                    <a:pt x="268" y="301"/>
                    <a:pt x="326" y="234"/>
                    <a:pt x="326" y="151"/>
                  </a:cubicBezTo>
                  <a:cubicBezTo>
                    <a:pt x="326" y="67"/>
                    <a:pt x="268" y="0"/>
                    <a:pt x="167" y="0"/>
                  </a:cubicBezTo>
                  <a:close/>
                  <a:moveTo>
                    <a:pt x="17" y="1288"/>
                  </a:moveTo>
                  <a:cubicBezTo>
                    <a:pt x="310" y="1288"/>
                    <a:pt x="310" y="1288"/>
                    <a:pt x="310" y="1288"/>
                  </a:cubicBezTo>
                  <a:cubicBezTo>
                    <a:pt x="310" y="418"/>
                    <a:pt x="310" y="418"/>
                    <a:pt x="310" y="418"/>
                  </a:cubicBezTo>
                  <a:cubicBezTo>
                    <a:pt x="17" y="418"/>
                    <a:pt x="17" y="418"/>
                    <a:pt x="17" y="418"/>
                  </a:cubicBezTo>
                  <a:lnTo>
                    <a:pt x="17" y="1288"/>
                  </a:lnTo>
                  <a:close/>
                  <a:moveTo>
                    <a:pt x="17" y="1288"/>
                  </a:moveTo>
                  <a:lnTo>
                    <a:pt x="17" y="128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243785" tIns="121892" rIns="243785" bIns="121892" anchor="ctr"/>
            <a:lstStyle/>
            <a:p>
              <a:pPr>
                <a:defRPr/>
              </a:pPr>
              <a:endParaRPr lang="en-US" dirty="0">
                <a:latin typeface="Raleway Light"/>
                <a:ea typeface="SimSun" charset="0"/>
              </a:endParaRPr>
            </a:p>
          </p:txBody>
        </p:sp>
        <p:sp>
          <p:nvSpPr>
            <p:cNvPr id="56" name="AutoShape 64"/>
            <p:cNvSpPr>
              <a:spLocks/>
            </p:cNvSpPr>
            <p:nvPr/>
          </p:nvSpPr>
          <p:spPr bwMode="auto">
            <a:xfrm>
              <a:off x="18525999" y="8750776"/>
              <a:ext cx="1500024" cy="14944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61"/>
                    <a:pt x="21208" y="481"/>
                  </a:cubicBezTo>
                  <a:cubicBezTo>
                    <a:pt x="21470" y="798"/>
                    <a:pt x="21599" y="1177"/>
                    <a:pt x="21599" y="1618"/>
                  </a:cubicBezTo>
                  <a:lnTo>
                    <a:pt x="21599" y="19981"/>
                  </a:lnTo>
                  <a:cubicBezTo>
                    <a:pt x="21599" y="20422"/>
                    <a:pt x="21470" y="20801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46" y="21599"/>
                  </a:lnTo>
                  <a:cubicBezTo>
                    <a:pt x="979" y="21599"/>
                    <a:pt x="663" y="21441"/>
                    <a:pt x="399" y="21121"/>
                  </a:cubicBezTo>
                  <a:cubicBezTo>
                    <a:pt x="132" y="20801"/>
                    <a:pt x="0" y="20422"/>
                    <a:pt x="0" y="19981"/>
                  </a:cubicBezTo>
                  <a:lnTo>
                    <a:pt x="0" y="1618"/>
                  </a:lnTo>
                  <a:cubicBezTo>
                    <a:pt x="0" y="1177"/>
                    <a:pt x="132" y="798"/>
                    <a:pt x="399" y="481"/>
                  </a:cubicBezTo>
                  <a:cubicBezTo>
                    <a:pt x="663" y="161"/>
                    <a:pt x="979" y="0"/>
                    <a:pt x="1346" y="0"/>
                  </a:cubicBezTo>
                  <a:lnTo>
                    <a:pt x="20263" y="0"/>
                  </a:lnTo>
                  <a:close/>
                  <a:moveTo>
                    <a:pt x="19805" y="2252"/>
                  </a:moveTo>
                  <a:lnTo>
                    <a:pt x="8590" y="2252"/>
                  </a:lnTo>
                  <a:lnTo>
                    <a:pt x="8426" y="3545"/>
                  </a:lnTo>
                  <a:lnTo>
                    <a:pt x="1804" y="3545"/>
                  </a:lnTo>
                  <a:lnTo>
                    <a:pt x="1804" y="5501"/>
                  </a:lnTo>
                  <a:lnTo>
                    <a:pt x="19805" y="5501"/>
                  </a:lnTo>
                  <a:lnTo>
                    <a:pt x="19805" y="2252"/>
                  </a:lnTo>
                  <a:close/>
                  <a:moveTo>
                    <a:pt x="19805" y="17746"/>
                  </a:moveTo>
                  <a:lnTo>
                    <a:pt x="1804" y="17746"/>
                  </a:lnTo>
                  <a:lnTo>
                    <a:pt x="1804" y="19350"/>
                  </a:lnTo>
                  <a:lnTo>
                    <a:pt x="19805" y="19350"/>
                  </a:lnTo>
                  <a:lnTo>
                    <a:pt x="19805" y="17746"/>
                  </a:lnTo>
                  <a:close/>
                  <a:moveTo>
                    <a:pt x="3116" y="2743"/>
                  </a:moveTo>
                  <a:lnTo>
                    <a:pt x="6820" y="2743"/>
                  </a:lnTo>
                  <a:lnTo>
                    <a:pt x="6820" y="1436"/>
                  </a:lnTo>
                  <a:lnTo>
                    <a:pt x="3116" y="1436"/>
                  </a:lnTo>
                  <a:lnTo>
                    <a:pt x="3116" y="2743"/>
                  </a:lnTo>
                  <a:close/>
                  <a:moveTo>
                    <a:pt x="6529" y="11631"/>
                  </a:moveTo>
                  <a:cubicBezTo>
                    <a:pt x="6529" y="12342"/>
                    <a:pt x="6639" y="13011"/>
                    <a:pt x="6862" y="13634"/>
                  </a:cubicBezTo>
                  <a:cubicBezTo>
                    <a:pt x="7084" y="14257"/>
                    <a:pt x="7388" y="14800"/>
                    <a:pt x="7775" y="15264"/>
                  </a:cubicBezTo>
                  <a:cubicBezTo>
                    <a:pt x="8162" y="15731"/>
                    <a:pt x="8617" y="16095"/>
                    <a:pt x="9134" y="16359"/>
                  </a:cubicBezTo>
                  <a:cubicBezTo>
                    <a:pt x="9655" y="16630"/>
                    <a:pt x="10211" y="16762"/>
                    <a:pt x="10806" y="16762"/>
                  </a:cubicBezTo>
                  <a:cubicBezTo>
                    <a:pt x="11398" y="16762"/>
                    <a:pt x="11954" y="16630"/>
                    <a:pt x="12470" y="16359"/>
                  </a:cubicBezTo>
                  <a:cubicBezTo>
                    <a:pt x="12984" y="16095"/>
                    <a:pt x="13435" y="15731"/>
                    <a:pt x="13824" y="15264"/>
                  </a:cubicBezTo>
                  <a:cubicBezTo>
                    <a:pt x="14211" y="14800"/>
                    <a:pt x="14515" y="14257"/>
                    <a:pt x="14737" y="13634"/>
                  </a:cubicBezTo>
                  <a:cubicBezTo>
                    <a:pt x="14960" y="13011"/>
                    <a:pt x="15070" y="12342"/>
                    <a:pt x="15070" y="11631"/>
                  </a:cubicBezTo>
                  <a:cubicBezTo>
                    <a:pt x="15070" y="10917"/>
                    <a:pt x="14960" y="10250"/>
                    <a:pt x="14737" y="9625"/>
                  </a:cubicBezTo>
                  <a:cubicBezTo>
                    <a:pt x="14515" y="9002"/>
                    <a:pt x="14211" y="8461"/>
                    <a:pt x="13824" y="8003"/>
                  </a:cubicBezTo>
                  <a:cubicBezTo>
                    <a:pt x="13435" y="7542"/>
                    <a:pt x="12982" y="7178"/>
                    <a:pt x="12463" y="6914"/>
                  </a:cubicBezTo>
                  <a:cubicBezTo>
                    <a:pt x="11944" y="6646"/>
                    <a:pt x="11391" y="6511"/>
                    <a:pt x="10806" y="6511"/>
                  </a:cubicBezTo>
                  <a:cubicBezTo>
                    <a:pt x="10211" y="6511"/>
                    <a:pt x="9655" y="6646"/>
                    <a:pt x="9134" y="6914"/>
                  </a:cubicBezTo>
                  <a:cubicBezTo>
                    <a:pt x="8617" y="7178"/>
                    <a:pt x="8162" y="7542"/>
                    <a:pt x="7775" y="8003"/>
                  </a:cubicBezTo>
                  <a:cubicBezTo>
                    <a:pt x="7388" y="8461"/>
                    <a:pt x="7084" y="9002"/>
                    <a:pt x="6862" y="9625"/>
                  </a:cubicBezTo>
                  <a:cubicBezTo>
                    <a:pt x="6639" y="10250"/>
                    <a:pt x="6529" y="10917"/>
                    <a:pt x="6529" y="11631"/>
                  </a:cubicBezTo>
                  <a:moveTo>
                    <a:pt x="13724" y="11631"/>
                  </a:moveTo>
                  <a:cubicBezTo>
                    <a:pt x="13724" y="12109"/>
                    <a:pt x="13648" y="12565"/>
                    <a:pt x="13501" y="12999"/>
                  </a:cubicBezTo>
                  <a:cubicBezTo>
                    <a:pt x="13352" y="13434"/>
                    <a:pt x="13146" y="13813"/>
                    <a:pt x="12879" y="14127"/>
                  </a:cubicBezTo>
                  <a:cubicBezTo>
                    <a:pt x="12612" y="14439"/>
                    <a:pt x="12301" y="14688"/>
                    <a:pt x="11942" y="14870"/>
                  </a:cubicBezTo>
                  <a:cubicBezTo>
                    <a:pt x="11582" y="15052"/>
                    <a:pt x="11205" y="15144"/>
                    <a:pt x="10806" y="15144"/>
                  </a:cubicBezTo>
                  <a:cubicBezTo>
                    <a:pt x="10407" y="15144"/>
                    <a:pt x="10025" y="15052"/>
                    <a:pt x="9662" y="14870"/>
                  </a:cubicBezTo>
                  <a:cubicBezTo>
                    <a:pt x="9300" y="14688"/>
                    <a:pt x="8987" y="14439"/>
                    <a:pt x="8725" y="14127"/>
                  </a:cubicBezTo>
                  <a:cubicBezTo>
                    <a:pt x="8463" y="13813"/>
                    <a:pt x="8257" y="13440"/>
                    <a:pt x="8103" y="13008"/>
                  </a:cubicBezTo>
                  <a:cubicBezTo>
                    <a:pt x="7951" y="12579"/>
                    <a:pt x="7875" y="12118"/>
                    <a:pt x="7875" y="11631"/>
                  </a:cubicBezTo>
                  <a:cubicBezTo>
                    <a:pt x="7875" y="11152"/>
                    <a:pt x="7951" y="10700"/>
                    <a:pt x="8103" y="10265"/>
                  </a:cubicBezTo>
                  <a:cubicBezTo>
                    <a:pt x="8257" y="9836"/>
                    <a:pt x="8463" y="9460"/>
                    <a:pt x="8725" y="9140"/>
                  </a:cubicBezTo>
                  <a:cubicBezTo>
                    <a:pt x="8987" y="8823"/>
                    <a:pt x="9298" y="8576"/>
                    <a:pt x="9657" y="8394"/>
                  </a:cubicBezTo>
                  <a:cubicBezTo>
                    <a:pt x="10015" y="8218"/>
                    <a:pt x="10399" y="8130"/>
                    <a:pt x="10806" y="8130"/>
                  </a:cubicBezTo>
                  <a:cubicBezTo>
                    <a:pt x="11205" y="8130"/>
                    <a:pt x="11582" y="8218"/>
                    <a:pt x="11942" y="8394"/>
                  </a:cubicBezTo>
                  <a:cubicBezTo>
                    <a:pt x="12301" y="8576"/>
                    <a:pt x="12612" y="8823"/>
                    <a:pt x="12879" y="9140"/>
                  </a:cubicBezTo>
                  <a:cubicBezTo>
                    <a:pt x="13146" y="9460"/>
                    <a:pt x="13352" y="9836"/>
                    <a:pt x="13501" y="10265"/>
                  </a:cubicBezTo>
                  <a:cubicBezTo>
                    <a:pt x="13648" y="10700"/>
                    <a:pt x="13724" y="11152"/>
                    <a:pt x="13724" y="11631"/>
                  </a:cubicBezTo>
                  <a:moveTo>
                    <a:pt x="9692" y="11631"/>
                  </a:moveTo>
                  <a:cubicBezTo>
                    <a:pt x="9692" y="11246"/>
                    <a:pt x="9799" y="10929"/>
                    <a:pt x="10020" y="10682"/>
                  </a:cubicBezTo>
                  <a:cubicBezTo>
                    <a:pt x="10238" y="10432"/>
                    <a:pt x="10500" y="10309"/>
                    <a:pt x="10806" y="10309"/>
                  </a:cubicBezTo>
                  <a:lnTo>
                    <a:pt x="10806" y="10280"/>
                  </a:lnTo>
                  <a:cubicBezTo>
                    <a:pt x="10945" y="10280"/>
                    <a:pt x="11065" y="10224"/>
                    <a:pt x="11163" y="10109"/>
                  </a:cubicBezTo>
                  <a:cubicBezTo>
                    <a:pt x="11261" y="9998"/>
                    <a:pt x="11310" y="9862"/>
                    <a:pt x="11310" y="9704"/>
                  </a:cubicBezTo>
                  <a:cubicBezTo>
                    <a:pt x="11310" y="9533"/>
                    <a:pt x="11261" y="9392"/>
                    <a:pt x="11163" y="9275"/>
                  </a:cubicBezTo>
                  <a:cubicBezTo>
                    <a:pt x="11065" y="9157"/>
                    <a:pt x="10945" y="9096"/>
                    <a:pt x="10806" y="9096"/>
                  </a:cubicBezTo>
                  <a:cubicBezTo>
                    <a:pt x="10228" y="9096"/>
                    <a:pt x="9733" y="9348"/>
                    <a:pt x="9322" y="9848"/>
                  </a:cubicBezTo>
                  <a:cubicBezTo>
                    <a:pt x="8913" y="10350"/>
                    <a:pt x="8708" y="10943"/>
                    <a:pt x="8708" y="11628"/>
                  </a:cubicBezTo>
                  <a:cubicBezTo>
                    <a:pt x="8708" y="11777"/>
                    <a:pt x="8757" y="11913"/>
                    <a:pt x="8854" y="12027"/>
                  </a:cubicBezTo>
                  <a:cubicBezTo>
                    <a:pt x="8952" y="12147"/>
                    <a:pt x="9063" y="12206"/>
                    <a:pt x="9187" y="12206"/>
                  </a:cubicBezTo>
                  <a:cubicBezTo>
                    <a:pt x="9329" y="12206"/>
                    <a:pt x="9447" y="12148"/>
                    <a:pt x="9545" y="12027"/>
                  </a:cubicBezTo>
                  <a:cubicBezTo>
                    <a:pt x="9643" y="11916"/>
                    <a:pt x="9692" y="11780"/>
                    <a:pt x="9692" y="1163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7" name="Freeform 234"/>
            <p:cNvSpPr>
              <a:spLocks noChangeArrowheads="1"/>
            </p:cNvSpPr>
            <p:nvPr/>
          </p:nvSpPr>
          <p:spPr bwMode="auto">
            <a:xfrm>
              <a:off x="19107697" y="1161277"/>
              <a:ext cx="1084972" cy="1559606"/>
            </a:xfrm>
            <a:custGeom>
              <a:avLst/>
              <a:gdLst>
                <a:gd name="T0" fmla="*/ 499 w 667"/>
                <a:gd name="T1" fmla="*/ 52 h 959"/>
                <a:gd name="T2" fmla="*/ 551 w 667"/>
                <a:gd name="T3" fmla="*/ 104 h 959"/>
                <a:gd name="T4" fmla="*/ 593 w 667"/>
                <a:gd name="T5" fmla="*/ 219 h 959"/>
                <a:gd name="T6" fmla="*/ 562 w 667"/>
                <a:gd name="T7" fmla="*/ 323 h 959"/>
                <a:gd name="T8" fmla="*/ 478 w 667"/>
                <a:gd name="T9" fmla="*/ 396 h 959"/>
                <a:gd name="T10" fmla="*/ 437 w 667"/>
                <a:gd name="T11" fmla="*/ 459 h 959"/>
                <a:gd name="T12" fmla="*/ 478 w 667"/>
                <a:gd name="T13" fmla="*/ 511 h 959"/>
                <a:gd name="T14" fmla="*/ 572 w 667"/>
                <a:gd name="T15" fmla="*/ 583 h 959"/>
                <a:gd name="T16" fmla="*/ 624 w 667"/>
                <a:gd name="T17" fmla="*/ 667 h 959"/>
                <a:gd name="T18" fmla="*/ 614 w 667"/>
                <a:gd name="T19" fmla="*/ 812 h 959"/>
                <a:gd name="T20" fmla="*/ 437 w 667"/>
                <a:gd name="T21" fmla="*/ 937 h 959"/>
                <a:gd name="T22" fmla="*/ 166 w 667"/>
                <a:gd name="T23" fmla="*/ 948 h 959"/>
                <a:gd name="T24" fmla="*/ 20 w 667"/>
                <a:gd name="T25" fmla="*/ 844 h 959"/>
                <a:gd name="T26" fmla="*/ 20 w 667"/>
                <a:gd name="T27" fmla="*/ 698 h 959"/>
                <a:gd name="T28" fmla="*/ 166 w 667"/>
                <a:gd name="T29" fmla="*/ 594 h 959"/>
                <a:gd name="T30" fmla="*/ 301 w 667"/>
                <a:gd name="T31" fmla="*/ 573 h 959"/>
                <a:gd name="T32" fmla="*/ 333 w 667"/>
                <a:gd name="T33" fmla="*/ 531 h 959"/>
                <a:gd name="T34" fmla="*/ 322 w 667"/>
                <a:gd name="T35" fmla="*/ 459 h 959"/>
                <a:gd name="T36" fmla="*/ 312 w 667"/>
                <a:gd name="T37" fmla="*/ 438 h 959"/>
                <a:gd name="T38" fmla="*/ 197 w 667"/>
                <a:gd name="T39" fmla="*/ 417 h 959"/>
                <a:gd name="T40" fmla="*/ 83 w 667"/>
                <a:gd name="T41" fmla="*/ 313 h 959"/>
                <a:gd name="T42" fmla="*/ 93 w 667"/>
                <a:gd name="T43" fmla="*/ 156 h 959"/>
                <a:gd name="T44" fmla="*/ 270 w 667"/>
                <a:gd name="T45" fmla="*/ 21 h 959"/>
                <a:gd name="T46" fmla="*/ 666 w 667"/>
                <a:gd name="T47" fmla="*/ 0 h 959"/>
                <a:gd name="T48" fmla="*/ 551 w 667"/>
                <a:gd name="T49" fmla="*/ 771 h 959"/>
                <a:gd name="T50" fmla="*/ 520 w 667"/>
                <a:gd name="T51" fmla="*/ 687 h 959"/>
                <a:gd name="T52" fmla="*/ 406 w 667"/>
                <a:gd name="T53" fmla="*/ 604 h 959"/>
                <a:gd name="T54" fmla="*/ 374 w 667"/>
                <a:gd name="T55" fmla="*/ 604 h 959"/>
                <a:gd name="T56" fmla="*/ 322 w 667"/>
                <a:gd name="T57" fmla="*/ 604 h 959"/>
                <a:gd name="T58" fmla="*/ 239 w 667"/>
                <a:gd name="T59" fmla="*/ 625 h 959"/>
                <a:gd name="T60" fmla="*/ 166 w 667"/>
                <a:gd name="T61" fmla="*/ 656 h 959"/>
                <a:gd name="T62" fmla="*/ 124 w 667"/>
                <a:gd name="T63" fmla="*/ 750 h 959"/>
                <a:gd name="T64" fmla="*/ 187 w 667"/>
                <a:gd name="T65" fmla="*/ 854 h 959"/>
                <a:gd name="T66" fmla="*/ 353 w 667"/>
                <a:gd name="T67" fmla="*/ 906 h 959"/>
                <a:gd name="T68" fmla="*/ 551 w 667"/>
                <a:gd name="T69" fmla="*/ 771 h 959"/>
                <a:gd name="T70" fmla="*/ 468 w 667"/>
                <a:gd name="T71" fmla="*/ 323 h 959"/>
                <a:gd name="T72" fmla="*/ 468 w 667"/>
                <a:gd name="T73" fmla="*/ 198 h 959"/>
                <a:gd name="T74" fmla="*/ 385 w 667"/>
                <a:gd name="T75" fmla="*/ 73 h 959"/>
                <a:gd name="T76" fmla="*/ 260 w 667"/>
                <a:gd name="T77" fmla="*/ 63 h 959"/>
                <a:gd name="T78" fmla="*/ 197 w 667"/>
                <a:gd name="T79" fmla="*/ 136 h 959"/>
                <a:gd name="T80" fmla="*/ 197 w 667"/>
                <a:gd name="T81" fmla="*/ 250 h 959"/>
                <a:gd name="T82" fmla="*/ 281 w 667"/>
                <a:gd name="T83" fmla="*/ 375 h 959"/>
                <a:gd name="T84" fmla="*/ 406 w 667"/>
                <a:gd name="T85" fmla="*/ 396 h 959"/>
                <a:gd name="T86" fmla="*/ 437 w 667"/>
                <a:gd name="T87" fmla="*/ 365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67" h="959">
                  <a:moveTo>
                    <a:pt x="583" y="52"/>
                  </a:moveTo>
                  <a:cubicBezTo>
                    <a:pt x="499" y="52"/>
                    <a:pt x="499" y="52"/>
                    <a:pt x="499" y="52"/>
                  </a:cubicBezTo>
                  <a:cubicBezTo>
                    <a:pt x="520" y="73"/>
                    <a:pt x="520" y="73"/>
                    <a:pt x="520" y="73"/>
                  </a:cubicBezTo>
                  <a:cubicBezTo>
                    <a:pt x="531" y="84"/>
                    <a:pt x="541" y="94"/>
                    <a:pt x="551" y="104"/>
                  </a:cubicBezTo>
                  <a:cubicBezTo>
                    <a:pt x="562" y="125"/>
                    <a:pt x="572" y="136"/>
                    <a:pt x="583" y="156"/>
                  </a:cubicBezTo>
                  <a:cubicBezTo>
                    <a:pt x="593" y="177"/>
                    <a:pt x="593" y="198"/>
                    <a:pt x="593" y="219"/>
                  </a:cubicBezTo>
                  <a:cubicBezTo>
                    <a:pt x="593" y="240"/>
                    <a:pt x="593" y="261"/>
                    <a:pt x="583" y="281"/>
                  </a:cubicBezTo>
                  <a:cubicBezTo>
                    <a:pt x="572" y="292"/>
                    <a:pt x="572" y="313"/>
                    <a:pt x="562" y="323"/>
                  </a:cubicBezTo>
                  <a:cubicBezTo>
                    <a:pt x="551" y="344"/>
                    <a:pt x="531" y="354"/>
                    <a:pt x="520" y="365"/>
                  </a:cubicBezTo>
                  <a:cubicBezTo>
                    <a:pt x="478" y="396"/>
                    <a:pt x="478" y="396"/>
                    <a:pt x="478" y="396"/>
                  </a:cubicBezTo>
                  <a:cubicBezTo>
                    <a:pt x="468" y="406"/>
                    <a:pt x="458" y="417"/>
                    <a:pt x="458" y="417"/>
                  </a:cubicBezTo>
                  <a:cubicBezTo>
                    <a:pt x="447" y="427"/>
                    <a:pt x="437" y="438"/>
                    <a:pt x="437" y="459"/>
                  </a:cubicBezTo>
                  <a:cubicBezTo>
                    <a:pt x="437" y="469"/>
                    <a:pt x="447" y="479"/>
                    <a:pt x="458" y="490"/>
                  </a:cubicBezTo>
                  <a:cubicBezTo>
                    <a:pt x="468" y="500"/>
                    <a:pt x="478" y="511"/>
                    <a:pt x="478" y="511"/>
                  </a:cubicBezTo>
                  <a:cubicBezTo>
                    <a:pt x="531" y="542"/>
                    <a:pt x="531" y="542"/>
                    <a:pt x="531" y="542"/>
                  </a:cubicBezTo>
                  <a:cubicBezTo>
                    <a:pt x="541" y="552"/>
                    <a:pt x="562" y="573"/>
                    <a:pt x="572" y="583"/>
                  </a:cubicBezTo>
                  <a:cubicBezTo>
                    <a:pt x="583" y="594"/>
                    <a:pt x="593" y="604"/>
                    <a:pt x="603" y="614"/>
                  </a:cubicBezTo>
                  <a:cubicBezTo>
                    <a:pt x="614" y="635"/>
                    <a:pt x="614" y="646"/>
                    <a:pt x="624" y="667"/>
                  </a:cubicBezTo>
                  <a:cubicBezTo>
                    <a:pt x="624" y="677"/>
                    <a:pt x="635" y="698"/>
                    <a:pt x="635" y="719"/>
                  </a:cubicBezTo>
                  <a:cubicBezTo>
                    <a:pt x="635" y="750"/>
                    <a:pt x="624" y="781"/>
                    <a:pt x="614" y="812"/>
                  </a:cubicBezTo>
                  <a:cubicBezTo>
                    <a:pt x="593" y="833"/>
                    <a:pt x="572" y="864"/>
                    <a:pt x="541" y="885"/>
                  </a:cubicBezTo>
                  <a:cubicBezTo>
                    <a:pt x="520" y="906"/>
                    <a:pt x="478" y="927"/>
                    <a:pt x="437" y="937"/>
                  </a:cubicBezTo>
                  <a:cubicBezTo>
                    <a:pt x="395" y="948"/>
                    <a:pt x="343" y="958"/>
                    <a:pt x="291" y="958"/>
                  </a:cubicBezTo>
                  <a:cubicBezTo>
                    <a:pt x="239" y="958"/>
                    <a:pt x="197" y="958"/>
                    <a:pt x="166" y="948"/>
                  </a:cubicBezTo>
                  <a:cubicBezTo>
                    <a:pt x="124" y="937"/>
                    <a:pt x="93" y="917"/>
                    <a:pt x="72" y="906"/>
                  </a:cubicBezTo>
                  <a:cubicBezTo>
                    <a:pt x="51" y="885"/>
                    <a:pt x="31" y="864"/>
                    <a:pt x="20" y="844"/>
                  </a:cubicBezTo>
                  <a:cubicBezTo>
                    <a:pt x="10" y="823"/>
                    <a:pt x="0" y="802"/>
                    <a:pt x="0" y="781"/>
                  </a:cubicBezTo>
                  <a:cubicBezTo>
                    <a:pt x="0" y="760"/>
                    <a:pt x="10" y="729"/>
                    <a:pt x="20" y="698"/>
                  </a:cubicBezTo>
                  <a:cubicBezTo>
                    <a:pt x="41" y="677"/>
                    <a:pt x="62" y="646"/>
                    <a:pt x="103" y="625"/>
                  </a:cubicBezTo>
                  <a:cubicBezTo>
                    <a:pt x="124" y="614"/>
                    <a:pt x="145" y="604"/>
                    <a:pt x="166" y="594"/>
                  </a:cubicBezTo>
                  <a:cubicBezTo>
                    <a:pt x="197" y="594"/>
                    <a:pt x="218" y="583"/>
                    <a:pt x="239" y="583"/>
                  </a:cubicBezTo>
                  <a:cubicBezTo>
                    <a:pt x="260" y="573"/>
                    <a:pt x="281" y="573"/>
                    <a:pt x="301" y="573"/>
                  </a:cubicBezTo>
                  <a:cubicBezTo>
                    <a:pt x="322" y="573"/>
                    <a:pt x="343" y="573"/>
                    <a:pt x="353" y="573"/>
                  </a:cubicBezTo>
                  <a:cubicBezTo>
                    <a:pt x="353" y="552"/>
                    <a:pt x="343" y="542"/>
                    <a:pt x="333" y="531"/>
                  </a:cubicBezTo>
                  <a:cubicBezTo>
                    <a:pt x="322" y="521"/>
                    <a:pt x="322" y="500"/>
                    <a:pt x="322" y="479"/>
                  </a:cubicBezTo>
                  <a:cubicBezTo>
                    <a:pt x="322" y="469"/>
                    <a:pt x="322" y="459"/>
                    <a:pt x="322" y="459"/>
                  </a:cubicBezTo>
                  <a:cubicBezTo>
                    <a:pt x="322" y="448"/>
                    <a:pt x="333" y="438"/>
                    <a:pt x="333" y="438"/>
                  </a:cubicBezTo>
                  <a:cubicBezTo>
                    <a:pt x="322" y="438"/>
                    <a:pt x="322" y="438"/>
                    <a:pt x="312" y="438"/>
                  </a:cubicBezTo>
                  <a:cubicBezTo>
                    <a:pt x="301" y="438"/>
                    <a:pt x="301" y="438"/>
                    <a:pt x="291" y="438"/>
                  </a:cubicBezTo>
                  <a:cubicBezTo>
                    <a:pt x="260" y="438"/>
                    <a:pt x="218" y="427"/>
                    <a:pt x="197" y="417"/>
                  </a:cubicBezTo>
                  <a:cubicBezTo>
                    <a:pt x="166" y="406"/>
                    <a:pt x="145" y="396"/>
                    <a:pt x="124" y="375"/>
                  </a:cubicBezTo>
                  <a:cubicBezTo>
                    <a:pt x="103" y="354"/>
                    <a:pt x="93" y="334"/>
                    <a:pt x="83" y="313"/>
                  </a:cubicBezTo>
                  <a:cubicBezTo>
                    <a:pt x="72" y="292"/>
                    <a:pt x="62" y="261"/>
                    <a:pt x="62" y="240"/>
                  </a:cubicBezTo>
                  <a:cubicBezTo>
                    <a:pt x="62" y="209"/>
                    <a:pt x="72" y="177"/>
                    <a:pt x="93" y="156"/>
                  </a:cubicBezTo>
                  <a:cubicBezTo>
                    <a:pt x="103" y="125"/>
                    <a:pt x="124" y="94"/>
                    <a:pt x="156" y="73"/>
                  </a:cubicBezTo>
                  <a:cubicBezTo>
                    <a:pt x="187" y="42"/>
                    <a:pt x="228" y="21"/>
                    <a:pt x="270" y="21"/>
                  </a:cubicBezTo>
                  <a:cubicBezTo>
                    <a:pt x="312" y="11"/>
                    <a:pt x="353" y="0"/>
                    <a:pt x="395" y="0"/>
                  </a:cubicBezTo>
                  <a:cubicBezTo>
                    <a:pt x="666" y="0"/>
                    <a:pt x="666" y="0"/>
                    <a:pt x="666" y="0"/>
                  </a:cubicBezTo>
                  <a:lnTo>
                    <a:pt x="583" y="52"/>
                  </a:lnTo>
                  <a:close/>
                  <a:moveTo>
                    <a:pt x="551" y="771"/>
                  </a:moveTo>
                  <a:cubicBezTo>
                    <a:pt x="551" y="750"/>
                    <a:pt x="541" y="739"/>
                    <a:pt x="541" y="729"/>
                  </a:cubicBezTo>
                  <a:cubicBezTo>
                    <a:pt x="531" y="708"/>
                    <a:pt x="531" y="698"/>
                    <a:pt x="520" y="687"/>
                  </a:cubicBezTo>
                  <a:cubicBezTo>
                    <a:pt x="510" y="677"/>
                    <a:pt x="489" y="667"/>
                    <a:pt x="468" y="646"/>
                  </a:cubicBezTo>
                  <a:cubicBezTo>
                    <a:pt x="458" y="635"/>
                    <a:pt x="426" y="625"/>
                    <a:pt x="406" y="604"/>
                  </a:cubicBezTo>
                  <a:lnTo>
                    <a:pt x="395" y="604"/>
                  </a:lnTo>
                  <a:cubicBezTo>
                    <a:pt x="374" y="604"/>
                    <a:pt x="374" y="604"/>
                    <a:pt x="374" y="604"/>
                  </a:cubicBezTo>
                  <a:cubicBezTo>
                    <a:pt x="374" y="604"/>
                    <a:pt x="364" y="604"/>
                    <a:pt x="353" y="604"/>
                  </a:cubicBezTo>
                  <a:cubicBezTo>
                    <a:pt x="343" y="604"/>
                    <a:pt x="333" y="604"/>
                    <a:pt x="322" y="604"/>
                  </a:cubicBezTo>
                  <a:cubicBezTo>
                    <a:pt x="312" y="604"/>
                    <a:pt x="291" y="604"/>
                    <a:pt x="281" y="614"/>
                  </a:cubicBezTo>
                  <a:cubicBezTo>
                    <a:pt x="260" y="614"/>
                    <a:pt x="249" y="614"/>
                    <a:pt x="239" y="625"/>
                  </a:cubicBezTo>
                  <a:cubicBezTo>
                    <a:pt x="228" y="625"/>
                    <a:pt x="218" y="625"/>
                    <a:pt x="208" y="635"/>
                  </a:cubicBezTo>
                  <a:cubicBezTo>
                    <a:pt x="187" y="635"/>
                    <a:pt x="176" y="646"/>
                    <a:pt x="166" y="656"/>
                  </a:cubicBezTo>
                  <a:cubicBezTo>
                    <a:pt x="156" y="667"/>
                    <a:pt x="145" y="677"/>
                    <a:pt x="135" y="698"/>
                  </a:cubicBezTo>
                  <a:cubicBezTo>
                    <a:pt x="124" y="708"/>
                    <a:pt x="124" y="729"/>
                    <a:pt x="124" y="750"/>
                  </a:cubicBezTo>
                  <a:cubicBezTo>
                    <a:pt x="124" y="771"/>
                    <a:pt x="124" y="792"/>
                    <a:pt x="135" y="812"/>
                  </a:cubicBezTo>
                  <a:cubicBezTo>
                    <a:pt x="145" y="833"/>
                    <a:pt x="166" y="844"/>
                    <a:pt x="187" y="854"/>
                  </a:cubicBezTo>
                  <a:cubicBezTo>
                    <a:pt x="208" y="875"/>
                    <a:pt x="228" y="885"/>
                    <a:pt x="260" y="896"/>
                  </a:cubicBezTo>
                  <a:cubicBezTo>
                    <a:pt x="281" y="896"/>
                    <a:pt x="322" y="906"/>
                    <a:pt x="353" y="906"/>
                  </a:cubicBezTo>
                  <a:cubicBezTo>
                    <a:pt x="416" y="906"/>
                    <a:pt x="468" y="885"/>
                    <a:pt x="499" y="864"/>
                  </a:cubicBezTo>
                  <a:cubicBezTo>
                    <a:pt x="531" y="844"/>
                    <a:pt x="551" y="802"/>
                    <a:pt x="551" y="771"/>
                  </a:cubicBezTo>
                  <a:close/>
                  <a:moveTo>
                    <a:pt x="437" y="365"/>
                  </a:moveTo>
                  <a:cubicBezTo>
                    <a:pt x="458" y="354"/>
                    <a:pt x="468" y="334"/>
                    <a:pt x="468" y="323"/>
                  </a:cubicBezTo>
                  <a:cubicBezTo>
                    <a:pt x="468" y="302"/>
                    <a:pt x="478" y="292"/>
                    <a:pt x="478" y="271"/>
                  </a:cubicBezTo>
                  <a:cubicBezTo>
                    <a:pt x="478" y="250"/>
                    <a:pt x="468" y="229"/>
                    <a:pt x="468" y="198"/>
                  </a:cubicBezTo>
                  <a:cubicBezTo>
                    <a:pt x="458" y="177"/>
                    <a:pt x="447" y="146"/>
                    <a:pt x="437" y="125"/>
                  </a:cubicBezTo>
                  <a:cubicBezTo>
                    <a:pt x="416" y="104"/>
                    <a:pt x="406" y="84"/>
                    <a:pt x="385" y="73"/>
                  </a:cubicBezTo>
                  <a:cubicBezTo>
                    <a:pt x="364" y="52"/>
                    <a:pt x="333" y="42"/>
                    <a:pt x="312" y="42"/>
                  </a:cubicBezTo>
                  <a:cubicBezTo>
                    <a:pt x="291" y="42"/>
                    <a:pt x="270" y="52"/>
                    <a:pt x="260" y="63"/>
                  </a:cubicBezTo>
                  <a:cubicBezTo>
                    <a:pt x="239" y="63"/>
                    <a:pt x="228" y="73"/>
                    <a:pt x="218" y="84"/>
                  </a:cubicBezTo>
                  <a:cubicBezTo>
                    <a:pt x="208" y="104"/>
                    <a:pt x="197" y="115"/>
                    <a:pt x="197" y="136"/>
                  </a:cubicBezTo>
                  <a:cubicBezTo>
                    <a:pt x="187" y="146"/>
                    <a:pt x="187" y="167"/>
                    <a:pt x="187" y="177"/>
                  </a:cubicBezTo>
                  <a:cubicBezTo>
                    <a:pt x="187" y="198"/>
                    <a:pt x="187" y="219"/>
                    <a:pt x="197" y="250"/>
                  </a:cubicBezTo>
                  <a:cubicBezTo>
                    <a:pt x="208" y="271"/>
                    <a:pt x="208" y="302"/>
                    <a:pt x="228" y="323"/>
                  </a:cubicBezTo>
                  <a:cubicBezTo>
                    <a:pt x="239" y="344"/>
                    <a:pt x="260" y="365"/>
                    <a:pt x="281" y="375"/>
                  </a:cubicBezTo>
                  <a:cubicBezTo>
                    <a:pt x="301" y="396"/>
                    <a:pt x="322" y="396"/>
                    <a:pt x="353" y="396"/>
                  </a:cubicBezTo>
                  <a:cubicBezTo>
                    <a:pt x="364" y="396"/>
                    <a:pt x="385" y="396"/>
                    <a:pt x="406" y="396"/>
                  </a:cubicBezTo>
                  <a:cubicBezTo>
                    <a:pt x="416" y="386"/>
                    <a:pt x="426" y="375"/>
                    <a:pt x="437" y="365"/>
                  </a:cubicBezTo>
                  <a:close/>
                  <a:moveTo>
                    <a:pt x="437" y="365"/>
                  </a:moveTo>
                  <a:lnTo>
                    <a:pt x="437" y="36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243785" tIns="121892" rIns="243785" bIns="121892" anchor="ctr"/>
            <a:lstStyle/>
            <a:p>
              <a:pPr>
                <a:defRPr/>
              </a:pPr>
              <a:endParaRPr lang="en-US" dirty="0">
                <a:latin typeface="Raleway Light"/>
                <a:ea typeface="SimSun" charset="0"/>
              </a:endParaRPr>
            </a:p>
          </p:txBody>
        </p:sp>
        <p:sp>
          <p:nvSpPr>
            <p:cNvPr id="58" name="Freeform 238"/>
            <p:cNvSpPr>
              <a:spLocks noChangeArrowheads="1"/>
            </p:cNvSpPr>
            <p:nvPr/>
          </p:nvSpPr>
          <p:spPr bwMode="auto">
            <a:xfrm>
              <a:off x="11112082" y="1341673"/>
              <a:ext cx="1350367" cy="2630349"/>
            </a:xfrm>
            <a:custGeom>
              <a:avLst/>
              <a:gdLst>
                <a:gd name="T0" fmla="*/ 502 w 503"/>
                <a:gd name="T1" fmla="*/ 351 h 980"/>
                <a:gd name="T2" fmla="*/ 318 w 503"/>
                <a:gd name="T3" fmla="*/ 351 h 980"/>
                <a:gd name="T4" fmla="*/ 318 w 503"/>
                <a:gd name="T5" fmla="*/ 260 h 980"/>
                <a:gd name="T6" fmla="*/ 368 w 503"/>
                <a:gd name="T7" fmla="*/ 176 h 980"/>
                <a:gd name="T8" fmla="*/ 485 w 503"/>
                <a:gd name="T9" fmla="*/ 176 h 980"/>
                <a:gd name="T10" fmla="*/ 485 w 503"/>
                <a:gd name="T11" fmla="*/ 0 h 980"/>
                <a:gd name="T12" fmla="*/ 284 w 503"/>
                <a:gd name="T13" fmla="*/ 0 h 980"/>
                <a:gd name="T14" fmla="*/ 117 w 503"/>
                <a:gd name="T15" fmla="*/ 168 h 980"/>
                <a:gd name="T16" fmla="*/ 117 w 503"/>
                <a:gd name="T17" fmla="*/ 351 h 980"/>
                <a:gd name="T18" fmla="*/ 0 w 503"/>
                <a:gd name="T19" fmla="*/ 351 h 980"/>
                <a:gd name="T20" fmla="*/ 0 w 503"/>
                <a:gd name="T21" fmla="*/ 494 h 980"/>
                <a:gd name="T22" fmla="*/ 117 w 503"/>
                <a:gd name="T23" fmla="*/ 494 h 980"/>
                <a:gd name="T24" fmla="*/ 117 w 503"/>
                <a:gd name="T25" fmla="*/ 979 h 980"/>
                <a:gd name="T26" fmla="*/ 318 w 503"/>
                <a:gd name="T27" fmla="*/ 979 h 980"/>
                <a:gd name="T28" fmla="*/ 318 w 503"/>
                <a:gd name="T29" fmla="*/ 494 h 980"/>
                <a:gd name="T30" fmla="*/ 451 w 503"/>
                <a:gd name="T31" fmla="*/ 494 h 980"/>
                <a:gd name="T32" fmla="*/ 502 w 503"/>
                <a:gd name="T33" fmla="*/ 351 h 980"/>
                <a:gd name="T34" fmla="*/ 502 w 503"/>
                <a:gd name="T35" fmla="*/ 351 h 980"/>
                <a:gd name="T36" fmla="*/ 502 w 503"/>
                <a:gd name="T37" fmla="*/ 351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3" h="980">
                  <a:moveTo>
                    <a:pt x="502" y="351"/>
                  </a:moveTo>
                  <a:cubicBezTo>
                    <a:pt x="318" y="351"/>
                    <a:pt x="318" y="351"/>
                    <a:pt x="318" y="351"/>
                  </a:cubicBezTo>
                  <a:cubicBezTo>
                    <a:pt x="318" y="260"/>
                    <a:pt x="318" y="260"/>
                    <a:pt x="318" y="260"/>
                  </a:cubicBezTo>
                  <a:cubicBezTo>
                    <a:pt x="318" y="260"/>
                    <a:pt x="309" y="176"/>
                    <a:pt x="368" y="176"/>
                  </a:cubicBezTo>
                  <a:cubicBezTo>
                    <a:pt x="485" y="176"/>
                    <a:pt x="485" y="176"/>
                    <a:pt x="485" y="176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4" y="0"/>
                    <a:pt x="117" y="0"/>
                    <a:pt x="117" y="168"/>
                  </a:cubicBezTo>
                  <a:cubicBezTo>
                    <a:pt x="117" y="209"/>
                    <a:pt x="117" y="268"/>
                    <a:pt x="117" y="351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494"/>
                    <a:pt x="0" y="494"/>
                    <a:pt x="0" y="494"/>
                  </a:cubicBezTo>
                  <a:cubicBezTo>
                    <a:pt x="117" y="494"/>
                    <a:pt x="117" y="494"/>
                    <a:pt x="117" y="494"/>
                  </a:cubicBezTo>
                  <a:cubicBezTo>
                    <a:pt x="117" y="719"/>
                    <a:pt x="117" y="979"/>
                    <a:pt x="117" y="979"/>
                  </a:cubicBezTo>
                  <a:cubicBezTo>
                    <a:pt x="318" y="979"/>
                    <a:pt x="318" y="979"/>
                    <a:pt x="318" y="979"/>
                  </a:cubicBezTo>
                  <a:cubicBezTo>
                    <a:pt x="318" y="494"/>
                    <a:pt x="318" y="494"/>
                    <a:pt x="318" y="494"/>
                  </a:cubicBezTo>
                  <a:cubicBezTo>
                    <a:pt x="451" y="494"/>
                    <a:pt x="451" y="494"/>
                    <a:pt x="451" y="494"/>
                  </a:cubicBezTo>
                  <a:lnTo>
                    <a:pt x="502" y="351"/>
                  </a:lnTo>
                  <a:close/>
                  <a:moveTo>
                    <a:pt x="502" y="351"/>
                  </a:moveTo>
                  <a:lnTo>
                    <a:pt x="502" y="35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243785" tIns="121892" rIns="243785" bIns="121892" anchor="ctr"/>
            <a:lstStyle/>
            <a:p>
              <a:pPr>
                <a:defRPr/>
              </a:pPr>
              <a:endParaRPr lang="en-US" dirty="0">
                <a:latin typeface="Raleway Light"/>
                <a:ea typeface="SimSun" charset="0"/>
              </a:endParaRPr>
            </a:p>
          </p:txBody>
        </p:sp>
        <p:grpSp>
          <p:nvGrpSpPr>
            <p:cNvPr id="59" name="Group 26"/>
            <p:cNvGrpSpPr>
              <a:grpSpLocks/>
            </p:cNvGrpSpPr>
            <p:nvPr/>
          </p:nvGrpSpPr>
          <p:grpSpPr bwMode="auto">
            <a:xfrm>
              <a:off x="10874189" y="11201475"/>
              <a:ext cx="1293346" cy="1883027"/>
              <a:chOff x="4294188" y="1712913"/>
              <a:chExt cx="285750" cy="415925"/>
            </a:xfrm>
            <a:grpFill/>
          </p:grpSpPr>
          <p:sp>
            <p:nvSpPr>
              <p:cNvPr id="60" name="Freeform 166"/>
              <p:cNvSpPr>
                <a:spLocks noChangeArrowheads="1"/>
              </p:cNvSpPr>
              <p:nvPr/>
            </p:nvSpPr>
            <p:spPr bwMode="auto">
              <a:xfrm>
                <a:off x="4294188" y="1712913"/>
                <a:ext cx="285750" cy="415925"/>
              </a:xfrm>
              <a:custGeom>
                <a:avLst/>
                <a:gdLst>
                  <a:gd name="T0" fmla="*/ 396 w 793"/>
                  <a:gd name="T1" fmla="*/ 146 h 1157"/>
                  <a:gd name="T2" fmla="*/ 553 w 793"/>
                  <a:gd name="T3" fmla="*/ 209 h 1157"/>
                  <a:gd name="T4" fmla="*/ 615 w 793"/>
                  <a:gd name="T5" fmla="*/ 365 h 1157"/>
                  <a:gd name="T6" fmla="*/ 553 w 793"/>
                  <a:gd name="T7" fmla="*/ 511 h 1157"/>
                  <a:gd name="T8" fmla="*/ 396 w 793"/>
                  <a:gd name="T9" fmla="*/ 709 h 1157"/>
                  <a:gd name="T10" fmla="*/ 240 w 793"/>
                  <a:gd name="T11" fmla="*/ 511 h 1157"/>
                  <a:gd name="T12" fmla="*/ 178 w 793"/>
                  <a:gd name="T13" fmla="*/ 365 h 1157"/>
                  <a:gd name="T14" fmla="*/ 240 w 793"/>
                  <a:gd name="T15" fmla="*/ 209 h 1157"/>
                  <a:gd name="T16" fmla="*/ 396 w 793"/>
                  <a:gd name="T17" fmla="*/ 146 h 1157"/>
                  <a:gd name="T18" fmla="*/ 396 w 793"/>
                  <a:gd name="T19" fmla="*/ 0 h 1157"/>
                  <a:gd name="T20" fmla="*/ 136 w 793"/>
                  <a:gd name="T21" fmla="*/ 105 h 1157"/>
                  <a:gd name="T22" fmla="*/ 136 w 793"/>
                  <a:gd name="T23" fmla="*/ 615 h 1157"/>
                  <a:gd name="T24" fmla="*/ 396 w 793"/>
                  <a:gd name="T25" fmla="*/ 1156 h 1157"/>
                  <a:gd name="T26" fmla="*/ 646 w 793"/>
                  <a:gd name="T27" fmla="*/ 615 h 1157"/>
                  <a:gd name="T28" fmla="*/ 646 w 793"/>
                  <a:gd name="T29" fmla="*/ 105 h 1157"/>
                  <a:gd name="T30" fmla="*/ 396 w 793"/>
                  <a:gd name="T31" fmla="*/ 0 h 1157"/>
                  <a:gd name="T32" fmla="*/ 396 w 793"/>
                  <a:gd name="T33" fmla="*/ 146 h 1157"/>
                  <a:gd name="T34" fmla="*/ 396 w 793"/>
                  <a:gd name="T35" fmla="*/ 0 h 1157"/>
                  <a:gd name="T36" fmla="*/ 396 w 793"/>
                  <a:gd name="T37" fmla="*/ 0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3" h="1157">
                    <a:moveTo>
                      <a:pt x="396" y="146"/>
                    </a:moveTo>
                    <a:cubicBezTo>
                      <a:pt x="448" y="146"/>
                      <a:pt x="511" y="167"/>
                      <a:pt x="553" y="209"/>
                    </a:cubicBezTo>
                    <a:cubicBezTo>
                      <a:pt x="584" y="250"/>
                      <a:pt x="615" y="302"/>
                      <a:pt x="615" y="365"/>
                    </a:cubicBezTo>
                    <a:cubicBezTo>
                      <a:pt x="615" y="417"/>
                      <a:pt x="584" y="469"/>
                      <a:pt x="553" y="511"/>
                    </a:cubicBezTo>
                    <a:cubicBezTo>
                      <a:pt x="542" y="521"/>
                      <a:pt x="469" y="594"/>
                      <a:pt x="396" y="709"/>
                    </a:cubicBezTo>
                    <a:cubicBezTo>
                      <a:pt x="323" y="594"/>
                      <a:pt x="250" y="521"/>
                      <a:pt x="240" y="511"/>
                    </a:cubicBezTo>
                    <a:cubicBezTo>
                      <a:pt x="198" y="469"/>
                      <a:pt x="178" y="417"/>
                      <a:pt x="178" y="365"/>
                    </a:cubicBezTo>
                    <a:cubicBezTo>
                      <a:pt x="178" y="302"/>
                      <a:pt x="198" y="250"/>
                      <a:pt x="240" y="209"/>
                    </a:cubicBezTo>
                    <a:cubicBezTo>
                      <a:pt x="282" y="167"/>
                      <a:pt x="334" y="146"/>
                      <a:pt x="396" y="146"/>
                    </a:cubicBezTo>
                    <a:lnTo>
                      <a:pt x="396" y="0"/>
                    </a:lnTo>
                    <a:cubicBezTo>
                      <a:pt x="303" y="0"/>
                      <a:pt x="209" y="32"/>
                      <a:pt x="136" y="105"/>
                    </a:cubicBezTo>
                    <a:cubicBezTo>
                      <a:pt x="0" y="250"/>
                      <a:pt x="0" y="480"/>
                      <a:pt x="136" y="615"/>
                    </a:cubicBezTo>
                    <a:cubicBezTo>
                      <a:pt x="136" y="615"/>
                      <a:pt x="396" y="865"/>
                      <a:pt x="396" y="1156"/>
                    </a:cubicBezTo>
                    <a:cubicBezTo>
                      <a:pt x="396" y="865"/>
                      <a:pt x="646" y="615"/>
                      <a:pt x="646" y="615"/>
                    </a:cubicBezTo>
                    <a:cubicBezTo>
                      <a:pt x="792" y="480"/>
                      <a:pt x="792" y="250"/>
                      <a:pt x="646" y="105"/>
                    </a:cubicBezTo>
                    <a:cubicBezTo>
                      <a:pt x="584" y="32"/>
                      <a:pt x="490" y="0"/>
                      <a:pt x="396" y="0"/>
                    </a:cubicBezTo>
                    <a:lnTo>
                      <a:pt x="396" y="146"/>
                    </a:lnTo>
                    <a:close/>
                    <a:moveTo>
                      <a:pt x="396" y="0"/>
                    </a:moveTo>
                    <a:lnTo>
                      <a:pt x="396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Raleway Light"/>
                  <a:ea typeface="SimSun" charset="0"/>
                </a:endParaRPr>
              </a:p>
            </p:txBody>
          </p:sp>
          <p:sp>
            <p:nvSpPr>
              <p:cNvPr id="61" name="Freeform 167"/>
              <p:cNvSpPr>
                <a:spLocks noChangeArrowheads="1"/>
              </p:cNvSpPr>
              <p:nvPr/>
            </p:nvSpPr>
            <p:spPr bwMode="auto">
              <a:xfrm>
                <a:off x="4410075" y="1817688"/>
                <a:ext cx="52388" cy="52387"/>
              </a:xfrm>
              <a:custGeom>
                <a:avLst/>
                <a:gdLst>
                  <a:gd name="T0" fmla="*/ 146 w 147"/>
                  <a:gd name="T1" fmla="*/ 73 h 147"/>
                  <a:gd name="T2" fmla="*/ 73 w 147"/>
                  <a:gd name="T3" fmla="*/ 146 h 147"/>
                  <a:gd name="T4" fmla="*/ 0 w 147"/>
                  <a:gd name="T5" fmla="*/ 73 h 147"/>
                  <a:gd name="T6" fmla="*/ 73 w 147"/>
                  <a:gd name="T7" fmla="*/ 0 h 147"/>
                  <a:gd name="T8" fmla="*/ 146 w 147"/>
                  <a:gd name="T9" fmla="*/ 73 h 147"/>
                  <a:gd name="T10" fmla="*/ 146 w 147"/>
                  <a:gd name="T11" fmla="*/ 73 h 147"/>
                  <a:gd name="T12" fmla="*/ 146 w 147"/>
                  <a:gd name="T13" fmla="*/ 7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47">
                    <a:moveTo>
                      <a:pt x="146" y="73"/>
                    </a:moveTo>
                    <a:cubicBezTo>
                      <a:pt x="146" y="104"/>
                      <a:pt x="115" y="146"/>
                      <a:pt x="73" y="146"/>
                    </a:cubicBezTo>
                    <a:cubicBezTo>
                      <a:pt x="32" y="146"/>
                      <a:pt x="0" y="104"/>
                      <a:pt x="0" y="73"/>
                    </a:cubicBezTo>
                    <a:cubicBezTo>
                      <a:pt x="0" y="31"/>
                      <a:pt x="32" y="0"/>
                      <a:pt x="73" y="0"/>
                    </a:cubicBezTo>
                    <a:cubicBezTo>
                      <a:pt x="115" y="0"/>
                      <a:pt x="146" y="31"/>
                      <a:pt x="146" y="73"/>
                    </a:cubicBezTo>
                    <a:close/>
                    <a:moveTo>
                      <a:pt x="146" y="73"/>
                    </a:moveTo>
                    <a:lnTo>
                      <a:pt x="146" y="7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Raleway Light"/>
                  <a:ea typeface="SimSun" charset="0"/>
                </a:endParaRPr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5101196" y="9458762"/>
            <a:ext cx="14795068" cy="2400621"/>
          </a:xfrm>
          <a:prstGeom prst="rect">
            <a:avLst/>
          </a:prstGeom>
          <a:noFill/>
        </p:spPr>
        <p:txBody>
          <a:bodyPr wrap="square" lIns="182843" tIns="91422" rIns="182843" bIns="91422">
            <a:spAutoFit/>
          </a:bodyPr>
          <a:lstStyle/>
          <a:p>
            <a:pPr algn="ctr"/>
            <a:r>
              <a:rPr lang="bg-BG" sz="7200" dirty="0">
                <a:solidFill>
                  <a:schemeClr val="tx2"/>
                </a:solidFill>
                <a:latin typeface="Source Sans Pro Light" panose="020B0403030403020204" pitchFamily="34" charset="0"/>
              </a:rPr>
              <a:t>Какво различава медиите от миналото от медиите днес?</a:t>
            </a:r>
            <a:endParaRPr lang="id-ID" sz="7200" dirty="0">
              <a:solidFill>
                <a:schemeClr val="tx2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974606" y="3741061"/>
            <a:ext cx="164017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19900" b="1" dirty="0">
                <a:solidFill>
                  <a:schemeClr val="bg1"/>
                </a:solidFill>
                <a:latin typeface="Raleway"/>
                <a:cs typeface="Raleway"/>
              </a:rPr>
              <a:t>М</a:t>
            </a:r>
            <a:r>
              <a:rPr lang="bg-BG" sz="23900" b="1" dirty="0">
                <a:solidFill>
                  <a:schemeClr val="bg1"/>
                </a:solidFill>
                <a:latin typeface="Raleway"/>
                <a:cs typeface="Raleway"/>
              </a:rPr>
              <a:t>едийна</a:t>
            </a:r>
            <a:r>
              <a:rPr lang="bg-BG" sz="16600" b="1" dirty="0">
                <a:solidFill>
                  <a:schemeClr val="bg1"/>
                </a:solidFill>
                <a:latin typeface="Raleway"/>
                <a:cs typeface="Raleway"/>
              </a:rPr>
              <a:t> култура</a:t>
            </a:r>
            <a:endParaRPr lang="id-ID" sz="16600" b="1" dirty="0">
              <a:solidFill>
                <a:schemeClr val="bg1"/>
              </a:solidFill>
              <a:latin typeface="Raleway"/>
              <a:cs typeface="Raleway"/>
            </a:endParaRPr>
          </a:p>
        </p:txBody>
      </p:sp>
      <p:cxnSp>
        <p:nvCxnSpPr>
          <p:cNvPr id="65" name="Straight Connector 64"/>
          <p:cNvCxnSpPr>
            <a:cxnSpLocks/>
          </p:cNvCxnSpPr>
          <p:nvPr/>
        </p:nvCxnSpPr>
        <p:spPr>
          <a:xfrm>
            <a:off x="7017026" y="12333733"/>
            <a:ext cx="11111948" cy="25729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10532650" y="923505"/>
            <a:ext cx="2415109" cy="2262401"/>
            <a:chOff x="544513" y="3295650"/>
            <a:chExt cx="1325563" cy="1241425"/>
          </a:xfrm>
          <a:solidFill>
            <a:schemeClr val="bg1"/>
          </a:solidFill>
        </p:grpSpPr>
        <p:sp>
          <p:nvSpPr>
            <p:cNvPr id="67" name="Freeform 26"/>
            <p:cNvSpPr>
              <a:spLocks/>
            </p:cNvSpPr>
            <p:nvPr/>
          </p:nvSpPr>
          <p:spPr bwMode="auto">
            <a:xfrm>
              <a:off x="692151" y="3351213"/>
              <a:ext cx="1077913" cy="1185862"/>
            </a:xfrm>
            <a:custGeom>
              <a:avLst/>
              <a:gdLst>
                <a:gd name="T0" fmla="*/ 55 w 257"/>
                <a:gd name="T1" fmla="*/ 128 h 283"/>
                <a:gd name="T2" fmla="*/ 49 w 257"/>
                <a:gd name="T3" fmla="*/ 128 h 283"/>
                <a:gd name="T4" fmla="*/ 43 w 257"/>
                <a:gd name="T5" fmla="*/ 129 h 283"/>
                <a:gd name="T6" fmla="*/ 36 w 257"/>
                <a:gd name="T7" fmla="*/ 133 h 283"/>
                <a:gd name="T8" fmla="*/ 9 w 257"/>
                <a:gd name="T9" fmla="*/ 145 h 283"/>
                <a:gd name="T10" fmla="*/ 4 w 257"/>
                <a:gd name="T11" fmla="*/ 167 h 283"/>
                <a:gd name="T12" fmla="*/ 26 w 257"/>
                <a:gd name="T13" fmla="*/ 218 h 283"/>
                <a:gd name="T14" fmla="*/ 46 w 257"/>
                <a:gd name="T15" fmla="*/ 229 h 283"/>
                <a:gd name="T16" fmla="*/ 61 w 257"/>
                <a:gd name="T17" fmla="*/ 223 h 283"/>
                <a:gd name="T18" fmla="*/ 73 w 257"/>
                <a:gd name="T19" fmla="*/ 243 h 283"/>
                <a:gd name="T20" fmla="*/ 77 w 257"/>
                <a:gd name="T21" fmla="*/ 240 h 283"/>
                <a:gd name="T22" fmla="*/ 106 w 257"/>
                <a:gd name="T23" fmla="*/ 273 h 283"/>
                <a:gd name="T24" fmla="*/ 139 w 257"/>
                <a:gd name="T25" fmla="*/ 275 h 283"/>
                <a:gd name="T26" fmla="*/ 141 w 257"/>
                <a:gd name="T27" fmla="*/ 242 h 283"/>
                <a:gd name="T28" fmla="*/ 138 w 257"/>
                <a:gd name="T29" fmla="*/ 239 h 283"/>
                <a:gd name="T30" fmla="*/ 138 w 257"/>
                <a:gd name="T31" fmla="*/ 239 h 283"/>
                <a:gd name="T32" fmla="*/ 112 w 257"/>
                <a:gd name="T33" fmla="*/ 209 h 283"/>
                <a:gd name="T34" fmla="*/ 128 w 257"/>
                <a:gd name="T35" fmla="*/ 194 h 283"/>
                <a:gd name="T36" fmla="*/ 131 w 257"/>
                <a:gd name="T37" fmla="*/ 193 h 283"/>
                <a:gd name="T38" fmla="*/ 257 w 257"/>
                <a:gd name="T39" fmla="*/ 188 h 283"/>
                <a:gd name="T40" fmla="*/ 174 w 257"/>
                <a:gd name="T41" fmla="*/ 0 h 283"/>
                <a:gd name="T42" fmla="*/ 55 w 257"/>
                <a:gd name="T43" fmla="*/ 12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7" h="283">
                  <a:moveTo>
                    <a:pt x="55" y="128"/>
                  </a:moveTo>
                  <a:cubicBezTo>
                    <a:pt x="53" y="127"/>
                    <a:pt x="51" y="127"/>
                    <a:pt x="49" y="128"/>
                  </a:cubicBezTo>
                  <a:cubicBezTo>
                    <a:pt x="47" y="128"/>
                    <a:pt x="45" y="128"/>
                    <a:pt x="43" y="129"/>
                  </a:cubicBezTo>
                  <a:cubicBezTo>
                    <a:pt x="41" y="130"/>
                    <a:pt x="38" y="131"/>
                    <a:pt x="36" y="133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2" y="148"/>
                    <a:pt x="0" y="158"/>
                    <a:pt x="4" y="167"/>
                  </a:cubicBezTo>
                  <a:cubicBezTo>
                    <a:pt x="26" y="218"/>
                    <a:pt x="26" y="218"/>
                    <a:pt x="26" y="218"/>
                  </a:cubicBezTo>
                  <a:cubicBezTo>
                    <a:pt x="30" y="227"/>
                    <a:pt x="39" y="232"/>
                    <a:pt x="46" y="229"/>
                  </a:cubicBezTo>
                  <a:cubicBezTo>
                    <a:pt x="61" y="223"/>
                    <a:pt x="61" y="223"/>
                    <a:pt x="61" y="223"/>
                  </a:cubicBezTo>
                  <a:cubicBezTo>
                    <a:pt x="73" y="243"/>
                    <a:pt x="73" y="243"/>
                    <a:pt x="73" y="243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106" y="273"/>
                    <a:pt x="106" y="273"/>
                    <a:pt x="106" y="273"/>
                  </a:cubicBezTo>
                  <a:cubicBezTo>
                    <a:pt x="115" y="282"/>
                    <a:pt x="129" y="283"/>
                    <a:pt x="139" y="275"/>
                  </a:cubicBezTo>
                  <a:cubicBezTo>
                    <a:pt x="149" y="266"/>
                    <a:pt x="149" y="251"/>
                    <a:pt x="141" y="242"/>
                  </a:cubicBezTo>
                  <a:cubicBezTo>
                    <a:pt x="138" y="239"/>
                    <a:pt x="138" y="239"/>
                    <a:pt x="138" y="239"/>
                  </a:cubicBezTo>
                  <a:cubicBezTo>
                    <a:pt x="138" y="239"/>
                    <a:pt x="138" y="239"/>
                    <a:pt x="138" y="239"/>
                  </a:cubicBezTo>
                  <a:cubicBezTo>
                    <a:pt x="112" y="209"/>
                    <a:pt x="112" y="209"/>
                    <a:pt x="112" y="209"/>
                  </a:cubicBezTo>
                  <a:cubicBezTo>
                    <a:pt x="128" y="194"/>
                    <a:pt x="128" y="194"/>
                    <a:pt x="128" y="194"/>
                  </a:cubicBezTo>
                  <a:cubicBezTo>
                    <a:pt x="129" y="194"/>
                    <a:pt x="130" y="193"/>
                    <a:pt x="131" y="193"/>
                  </a:cubicBezTo>
                  <a:cubicBezTo>
                    <a:pt x="197" y="178"/>
                    <a:pt x="257" y="188"/>
                    <a:pt x="257" y="188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61" y="54"/>
                    <a:pt x="86" y="108"/>
                    <a:pt x="55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68" name="Freeform 27"/>
            <p:cNvSpPr>
              <a:spLocks/>
            </p:cNvSpPr>
            <p:nvPr/>
          </p:nvSpPr>
          <p:spPr bwMode="auto">
            <a:xfrm>
              <a:off x="1446213" y="3295650"/>
              <a:ext cx="423863" cy="865187"/>
            </a:xfrm>
            <a:custGeom>
              <a:avLst/>
              <a:gdLst>
                <a:gd name="T0" fmla="*/ 0 w 267"/>
                <a:gd name="T1" fmla="*/ 16 h 545"/>
                <a:gd name="T2" fmla="*/ 233 w 267"/>
                <a:gd name="T3" fmla="*/ 545 h 545"/>
                <a:gd name="T4" fmla="*/ 267 w 267"/>
                <a:gd name="T5" fmla="*/ 531 h 545"/>
                <a:gd name="T6" fmla="*/ 32 w 267"/>
                <a:gd name="T7" fmla="*/ 0 h 545"/>
                <a:gd name="T8" fmla="*/ 0 w 267"/>
                <a:gd name="T9" fmla="*/ 16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545">
                  <a:moveTo>
                    <a:pt x="0" y="16"/>
                  </a:moveTo>
                  <a:lnTo>
                    <a:pt x="233" y="545"/>
                  </a:lnTo>
                  <a:lnTo>
                    <a:pt x="267" y="531"/>
                  </a:lnTo>
                  <a:lnTo>
                    <a:pt x="32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69" name="Freeform 28"/>
            <p:cNvSpPr>
              <a:spLocks/>
            </p:cNvSpPr>
            <p:nvPr/>
          </p:nvSpPr>
          <p:spPr bwMode="auto">
            <a:xfrm>
              <a:off x="544513" y="4021138"/>
              <a:ext cx="257175" cy="339725"/>
            </a:xfrm>
            <a:custGeom>
              <a:avLst/>
              <a:gdLst>
                <a:gd name="T0" fmla="*/ 30 w 61"/>
                <a:gd name="T1" fmla="*/ 10 h 81"/>
                <a:gd name="T2" fmla="*/ 28 w 61"/>
                <a:gd name="T3" fmla="*/ 0 h 81"/>
                <a:gd name="T4" fmla="*/ 17 w 61"/>
                <a:gd name="T5" fmla="*/ 5 h 81"/>
                <a:gd name="T6" fmla="*/ 1 w 61"/>
                <a:gd name="T7" fmla="*/ 32 h 81"/>
                <a:gd name="T8" fmla="*/ 15 w 61"/>
                <a:gd name="T9" fmla="*/ 26 h 81"/>
                <a:gd name="T10" fmla="*/ 21 w 61"/>
                <a:gd name="T11" fmla="*/ 28 h 81"/>
                <a:gd name="T12" fmla="*/ 21 w 61"/>
                <a:gd name="T13" fmla="*/ 29 h 81"/>
                <a:gd name="T14" fmla="*/ 22 w 61"/>
                <a:gd name="T15" fmla="*/ 29 h 81"/>
                <a:gd name="T16" fmla="*/ 19 w 61"/>
                <a:gd name="T17" fmla="*/ 35 h 81"/>
                <a:gd name="T18" fmla="*/ 4 w 61"/>
                <a:gd name="T19" fmla="*/ 42 h 81"/>
                <a:gd name="T20" fmla="*/ 6 w 61"/>
                <a:gd name="T21" fmla="*/ 47 h 81"/>
                <a:gd name="T22" fmla="*/ 21 w 61"/>
                <a:gd name="T23" fmla="*/ 40 h 81"/>
                <a:gd name="T24" fmla="*/ 27 w 61"/>
                <a:gd name="T25" fmla="*/ 42 h 81"/>
                <a:gd name="T26" fmla="*/ 28 w 61"/>
                <a:gd name="T27" fmla="*/ 43 h 81"/>
                <a:gd name="T28" fmla="*/ 28 w 61"/>
                <a:gd name="T29" fmla="*/ 43 h 81"/>
                <a:gd name="T30" fmla="*/ 25 w 61"/>
                <a:gd name="T31" fmla="*/ 49 h 81"/>
                <a:gd name="T32" fmla="*/ 10 w 61"/>
                <a:gd name="T33" fmla="*/ 56 h 81"/>
                <a:gd name="T34" fmla="*/ 12 w 61"/>
                <a:gd name="T35" fmla="*/ 61 h 81"/>
                <a:gd name="T36" fmla="*/ 28 w 61"/>
                <a:gd name="T37" fmla="*/ 54 h 81"/>
                <a:gd name="T38" fmla="*/ 34 w 61"/>
                <a:gd name="T39" fmla="*/ 56 h 81"/>
                <a:gd name="T40" fmla="*/ 34 w 61"/>
                <a:gd name="T41" fmla="*/ 56 h 81"/>
                <a:gd name="T42" fmla="*/ 34 w 61"/>
                <a:gd name="T43" fmla="*/ 57 h 81"/>
                <a:gd name="T44" fmla="*/ 31 w 61"/>
                <a:gd name="T45" fmla="*/ 63 h 81"/>
                <a:gd name="T46" fmla="*/ 17 w 61"/>
                <a:gd name="T47" fmla="*/ 69 h 81"/>
                <a:gd name="T48" fmla="*/ 48 w 61"/>
                <a:gd name="T49" fmla="*/ 76 h 81"/>
                <a:gd name="T50" fmla="*/ 61 w 61"/>
                <a:gd name="T51" fmla="*/ 71 h 81"/>
                <a:gd name="T52" fmla="*/ 53 w 61"/>
                <a:gd name="T53" fmla="*/ 61 h 81"/>
                <a:gd name="T54" fmla="*/ 30 w 61"/>
                <a:gd name="T55" fmla="*/ 1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1" h="81">
                  <a:moveTo>
                    <a:pt x="30" y="10"/>
                  </a:moveTo>
                  <a:cubicBezTo>
                    <a:pt x="29" y="6"/>
                    <a:pt x="28" y="3"/>
                    <a:pt x="28" y="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6" y="10"/>
                    <a:pt x="0" y="21"/>
                    <a:pt x="1" y="32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5"/>
                    <a:pt x="20" y="26"/>
                    <a:pt x="21" y="28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2" y="29"/>
                    <a:pt x="22" y="29"/>
                  </a:cubicBezTo>
                  <a:cubicBezTo>
                    <a:pt x="23" y="31"/>
                    <a:pt x="22" y="34"/>
                    <a:pt x="19" y="35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4" y="39"/>
                    <a:pt x="26" y="40"/>
                    <a:pt x="27" y="42"/>
                  </a:cubicBezTo>
                  <a:cubicBezTo>
                    <a:pt x="27" y="42"/>
                    <a:pt x="27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5"/>
                    <a:pt x="28" y="48"/>
                    <a:pt x="25" y="49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30" y="53"/>
                    <a:pt x="33" y="54"/>
                    <a:pt x="34" y="56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5" y="59"/>
                    <a:pt x="34" y="62"/>
                    <a:pt x="31" y="63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4" y="78"/>
                    <a:pt x="37" y="81"/>
                    <a:pt x="48" y="76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58" y="68"/>
                    <a:pt x="55" y="65"/>
                    <a:pt x="53" y="61"/>
                  </a:cubicBezTo>
                  <a:lnTo>
                    <a:pt x="3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4296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7FA09-FC9F-5348-8CD2-A13138B0BD1D}"/>
              </a:ext>
            </a:extLst>
          </p:cNvPr>
          <p:cNvSpPr txBox="1"/>
          <p:nvPr/>
        </p:nvSpPr>
        <p:spPr>
          <a:xfrm>
            <a:off x="5797963" y="834887"/>
            <a:ext cx="143585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600" b="1" dirty="0">
                <a:solidFill>
                  <a:schemeClr val="tx2"/>
                </a:solidFill>
              </a:rPr>
              <a:t>Как изглежда манипулацията?</a:t>
            </a:r>
            <a:endParaRPr lang="en-BG" sz="6600" b="1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1A0FA-E98F-5C4B-B499-A9B96EB1E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64" y="2797313"/>
            <a:ext cx="9753600" cy="1008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8EBCA5-6AAC-7741-A592-764EFF2C3994}"/>
              </a:ext>
            </a:extLst>
          </p:cNvPr>
          <p:cNvSpPr txBox="1"/>
          <p:nvPr/>
        </p:nvSpPr>
        <p:spPr>
          <a:xfrm>
            <a:off x="12026347" y="2797313"/>
            <a:ext cx="10595114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accent1"/>
                </a:solidFill>
              </a:rPr>
              <a:t>Гръмки заглавия, целящи да предизвикат емоционална реакция.</a:t>
            </a:r>
          </a:p>
          <a:p>
            <a:endParaRPr lang="bg-BG" dirty="0">
              <a:solidFill>
                <a:schemeClr val="accent1"/>
              </a:solidFill>
            </a:endParaRPr>
          </a:p>
          <a:p>
            <a:r>
              <a:rPr lang="bg-BG" dirty="0">
                <a:solidFill>
                  <a:schemeClr val="accent1"/>
                </a:solidFill>
              </a:rPr>
              <a:t>Тенденциозен лексикален стил, понякога с правописни грешки, който има за цел да предизвика </a:t>
            </a:r>
            <a:r>
              <a:rPr lang="bg-BG" dirty="0" err="1">
                <a:solidFill>
                  <a:schemeClr val="accent1"/>
                </a:solidFill>
              </a:rPr>
              <a:t>първосигнална</a:t>
            </a:r>
            <a:r>
              <a:rPr lang="bg-BG" dirty="0">
                <a:solidFill>
                  <a:schemeClr val="accent1"/>
                </a:solidFill>
              </a:rPr>
              <a:t> реакция в ума на аудиторията, а след това да мобилизира към действия.</a:t>
            </a:r>
          </a:p>
          <a:p>
            <a:endParaRPr lang="bg-BG" dirty="0">
              <a:solidFill>
                <a:schemeClr val="accent1"/>
              </a:solidFill>
            </a:endParaRPr>
          </a:p>
          <a:p>
            <a:r>
              <a:rPr lang="bg-BG" dirty="0">
                <a:solidFill>
                  <a:schemeClr val="accent1"/>
                </a:solidFill>
              </a:rPr>
              <a:t>Акцентът не е върху фактите, а върху емоции, които авторите искат да събудят сред читателите.</a:t>
            </a:r>
          </a:p>
          <a:p>
            <a:endParaRPr lang="bg-BG" dirty="0">
              <a:solidFill>
                <a:schemeClr val="accent1"/>
              </a:solidFill>
            </a:endParaRPr>
          </a:p>
          <a:p>
            <a:r>
              <a:rPr lang="bg-BG" dirty="0">
                <a:solidFill>
                  <a:schemeClr val="accent1"/>
                </a:solidFill>
              </a:rPr>
              <a:t>Макар и всички тези новини да са верни, поднасянето на информацията по този начин, за нас трябва да бъде индикация, че медията цели бързите, необмислени реакции и борави със страховете, чувствата и предварителните нагласи на хората.</a:t>
            </a:r>
          </a:p>
        </p:txBody>
      </p:sp>
    </p:spTree>
    <p:extLst>
      <p:ext uri="{BB962C8B-B14F-4D97-AF65-F5344CB8AC3E}">
        <p14:creationId xmlns:p14="http://schemas.microsoft.com/office/powerpoint/2010/main" val="1650332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09479" y="944079"/>
            <a:ext cx="153586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К</a:t>
            </a:r>
            <a:r>
              <a:rPr lang="bg-BG" sz="6000" b="1" dirty="0" err="1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ак</a:t>
            </a:r>
            <a:r>
              <a:rPr lang="bg-BG" sz="6000" b="1" dirty="0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 да отсяваме информацията онлайн?</a:t>
            </a:r>
            <a:endParaRPr lang="en-US" sz="6000" b="1" dirty="0">
              <a:solidFill>
                <a:schemeClr val="tx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02380-1343-F143-91C4-7D0AF1DEFC16}"/>
              </a:ext>
            </a:extLst>
          </p:cNvPr>
          <p:cNvSpPr txBox="1"/>
          <p:nvPr/>
        </p:nvSpPr>
        <p:spPr>
          <a:xfrm>
            <a:off x="1152939" y="2564296"/>
            <a:ext cx="5605670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accent1"/>
                </a:solidFill>
              </a:rPr>
              <a:t>Не всичко, което нашите близки споделят е достоверно. </a:t>
            </a:r>
          </a:p>
          <a:p>
            <a:endParaRPr lang="bg-BG" dirty="0">
              <a:solidFill>
                <a:schemeClr val="accent1"/>
              </a:solidFill>
            </a:endParaRPr>
          </a:p>
          <a:p>
            <a:r>
              <a:rPr lang="bg-BG" dirty="0">
                <a:solidFill>
                  <a:schemeClr val="accent1"/>
                </a:solidFill>
              </a:rPr>
              <a:t>Затова трябва да имаме умението за критично анализиране на това, което четем. Ако бъдем безкритични към информацията, която социалните мрежи ни поднасят, и реагираме емоционално на вълнуващите материали, рискуваме да се превърнем в разпространители на фалшиви новини.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C0051-E0D8-3D4E-A31C-C6AC54B30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097" y="2145788"/>
            <a:ext cx="9913571" cy="11152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F9E0F9-4E4C-FF4C-86FE-50B1499CFB2D}"/>
              </a:ext>
            </a:extLst>
          </p:cNvPr>
          <p:cNvSpPr txBox="1"/>
          <p:nvPr/>
        </p:nvSpPr>
        <p:spPr>
          <a:xfrm>
            <a:off x="7224504" y="2564296"/>
            <a:ext cx="6117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G" dirty="0">
                <a:solidFill>
                  <a:schemeClr val="tx2"/>
                </a:solidFill>
              </a:rPr>
              <a:t>К</a:t>
            </a:r>
            <a:r>
              <a:rPr lang="bg-BG" dirty="0" err="1">
                <a:solidFill>
                  <a:schemeClr val="tx2"/>
                </a:solidFill>
              </a:rPr>
              <a:t>ак</a:t>
            </a:r>
            <a:r>
              <a:rPr lang="bg-BG" dirty="0">
                <a:solidFill>
                  <a:schemeClr val="tx2"/>
                </a:solidFill>
              </a:rPr>
              <a:t> да проверяваме дали една информация е вярна?</a:t>
            </a:r>
            <a:endParaRPr lang="en-BG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41F82-17BC-6E4B-95EE-7C4BB0808157}"/>
              </a:ext>
            </a:extLst>
          </p:cNvPr>
          <p:cNvSpPr txBox="1"/>
          <p:nvPr/>
        </p:nvSpPr>
        <p:spPr>
          <a:xfrm>
            <a:off x="7374835" y="4015409"/>
            <a:ext cx="5967366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u="sng" dirty="0">
                <a:solidFill>
                  <a:schemeClr val="tx2"/>
                </a:solidFill>
              </a:rPr>
              <a:t>Бързи съвети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1"/>
                </a:solidFill>
              </a:rPr>
              <a:t>Проверете в кой сайт е публикувана – познато ли ви е името?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1"/>
                </a:solidFill>
              </a:rPr>
              <a:t>Потърсете в </a:t>
            </a:r>
            <a:r>
              <a:rPr lang="bg-BG" dirty="0" err="1">
                <a:solidFill>
                  <a:schemeClr val="accent1"/>
                </a:solidFill>
              </a:rPr>
              <a:t>G</a:t>
            </a:r>
            <a:r>
              <a:rPr lang="en-US" dirty="0" err="1">
                <a:solidFill>
                  <a:schemeClr val="accent1"/>
                </a:solidFill>
              </a:rPr>
              <a:t>oogle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bg-BG" dirty="0">
                <a:solidFill>
                  <a:schemeClr val="accent1"/>
                </a:solidFill>
              </a:rPr>
              <a:t>дали други медии са писали за същото.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1"/>
                </a:solidFill>
              </a:rPr>
              <a:t>Разгледайте стила на текста – изглежда ли като професионална журналистика или има правописни грешки, силно емоционален тон и патос?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accent1"/>
                </a:solidFill>
              </a:rPr>
              <a:t>Подкрепени ли са твърденията с факти, които са </a:t>
            </a:r>
            <a:r>
              <a:rPr lang="bg-BG" dirty="0" err="1">
                <a:solidFill>
                  <a:schemeClr val="accent1"/>
                </a:solidFill>
              </a:rPr>
              <a:t>проверими</a:t>
            </a:r>
            <a:r>
              <a:rPr lang="bg-BG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76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9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4DDDE6-3C0F-9744-A12C-3157BB86C908}"/>
              </a:ext>
            </a:extLst>
          </p:cNvPr>
          <p:cNvSpPr txBox="1"/>
          <p:nvPr/>
        </p:nvSpPr>
        <p:spPr>
          <a:xfrm>
            <a:off x="5479912" y="1550504"/>
            <a:ext cx="13417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7200" b="1" dirty="0">
                <a:solidFill>
                  <a:schemeClr val="tx2"/>
                </a:solidFill>
              </a:rPr>
              <a:t>Благодарим за вниманието!</a:t>
            </a:r>
            <a:endParaRPr lang="en-BG" sz="7200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F1236-E310-4A42-AC57-2C039566B4DF}"/>
              </a:ext>
            </a:extLst>
          </p:cNvPr>
          <p:cNvSpPr txBox="1"/>
          <p:nvPr/>
        </p:nvSpPr>
        <p:spPr>
          <a:xfrm>
            <a:off x="4651513" y="4313583"/>
            <a:ext cx="1448476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>
                <a:solidFill>
                  <a:schemeClr val="accent1"/>
                </a:solidFill>
              </a:rPr>
              <a:t>Задание за домашна работа:</a:t>
            </a:r>
          </a:p>
          <a:p>
            <a:endParaRPr lang="bg-BG" sz="4000" dirty="0">
              <a:solidFill>
                <a:schemeClr val="accent1"/>
              </a:solidFill>
            </a:endParaRPr>
          </a:p>
          <a:p>
            <a:r>
              <a:rPr lang="bg-BG" sz="4000" dirty="0">
                <a:solidFill>
                  <a:schemeClr val="accent1"/>
                </a:solidFill>
              </a:rPr>
              <a:t>Разгледайте началните страници на социалните мрежи, които използвате. Изберете поне две новини, които смятате, че могат да бъдат като манипулативни – търсещи бърза, емоционална реакция. </a:t>
            </a:r>
          </a:p>
          <a:p>
            <a:endParaRPr lang="bg-BG" sz="4000" dirty="0">
              <a:solidFill>
                <a:schemeClr val="accent1"/>
              </a:solidFill>
            </a:endParaRPr>
          </a:p>
          <a:p>
            <a:r>
              <a:rPr lang="bg-BG" sz="4000" dirty="0">
                <a:solidFill>
                  <a:schemeClr val="accent1"/>
                </a:solidFill>
              </a:rPr>
              <a:t>Подгответе ги, за да обсъдим повече за тях следващия път – какво смятате, че може да е проблемно в избраните от вас материали, на база това, което научихте днес?</a:t>
            </a:r>
          </a:p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365809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r="14114"/>
          <a:stretch/>
        </p:blipFill>
        <p:spPr>
          <a:xfrm>
            <a:off x="423233" y="2794261"/>
            <a:ext cx="11038813" cy="10047096"/>
          </a:xfrm>
        </p:spPr>
      </p:pic>
      <p:sp>
        <p:nvSpPr>
          <p:cNvPr id="7" name="TextBox 6"/>
          <p:cNvSpPr txBox="1"/>
          <p:nvPr/>
        </p:nvSpPr>
        <p:spPr>
          <a:xfrm>
            <a:off x="3896139" y="874643"/>
            <a:ext cx="16053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b="1" dirty="0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Кой днес е авторитет в обществената информация?</a:t>
            </a:r>
            <a:endParaRPr lang="en-US" sz="5400" b="1" dirty="0">
              <a:solidFill>
                <a:schemeClr val="tx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923CB-BFEA-7641-ABAA-54411D315F4E}"/>
              </a:ext>
            </a:extLst>
          </p:cNvPr>
          <p:cNvSpPr txBox="1"/>
          <p:nvPr/>
        </p:nvSpPr>
        <p:spPr>
          <a:xfrm>
            <a:off x="12915606" y="2794261"/>
            <a:ext cx="10217426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bg-BG" sz="4000" dirty="0">
                <a:solidFill>
                  <a:schemeClr val="accent1"/>
                </a:solidFill>
              </a:rPr>
              <a:t>В епохата на комунизма, медиите са монополизирани в ръцете на Държавата. </a:t>
            </a:r>
          </a:p>
          <a:p>
            <a:pPr marL="571500" indent="-571500">
              <a:buFont typeface="Wingdings" pitchFamily="2" charset="2"/>
              <a:buChar char="q"/>
            </a:pPr>
            <a:endParaRPr lang="bg-BG" sz="4000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q"/>
            </a:pPr>
            <a:endParaRPr lang="bg-BG" sz="4000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bg-BG" sz="4000" dirty="0">
                <a:solidFill>
                  <a:schemeClr val="accent1"/>
                </a:solidFill>
              </a:rPr>
              <a:t>С контрола над медиите, Държавата се явява единствен авторитет за общественото мнение – журналистите във вестник „Работническо дело“ и БНТ формират общественото мнение.</a:t>
            </a:r>
          </a:p>
          <a:p>
            <a:endParaRPr lang="bg-BG" sz="4000" dirty="0">
              <a:solidFill>
                <a:schemeClr val="accent1"/>
              </a:solidFill>
            </a:endParaRPr>
          </a:p>
          <a:p>
            <a:endParaRPr lang="bg-BG" sz="4000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bg-BG" sz="4000" dirty="0">
                <a:solidFill>
                  <a:schemeClr val="accent1"/>
                </a:solidFill>
              </a:rPr>
              <a:t>С настъпването на демокрацията, медийния пазар се капитализира. Това, на практика дава правото на всеки да създаде собствена медия или да работи в такава. </a:t>
            </a:r>
            <a:endParaRPr lang="en-BG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635816" y="6001125"/>
            <a:ext cx="9489383" cy="48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endParaRPr lang="en-US" sz="2200" dirty="0">
              <a:latin typeface="Raleway Light"/>
              <a:cs typeface="Raleway Ligh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07593" y="10826283"/>
            <a:ext cx="4630343" cy="3468303"/>
            <a:chOff x="1767098" y="9083675"/>
            <a:chExt cx="2197611" cy="1449191"/>
          </a:xfrm>
        </p:grpSpPr>
        <p:grpSp>
          <p:nvGrpSpPr>
            <p:cNvPr id="44" name="Group 43"/>
            <p:cNvGrpSpPr/>
            <p:nvPr/>
          </p:nvGrpSpPr>
          <p:grpSpPr>
            <a:xfrm>
              <a:off x="1767098" y="9529779"/>
              <a:ext cx="2197611" cy="1003087"/>
              <a:chOff x="2524618" y="9663459"/>
              <a:chExt cx="2197611" cy="1003087"/>
            </a:xfrm>
          </p:grpSpPr>
          <p:sp>
            <p:nvSpPr>
              <p:cNvPr id="37" name="Content Placeholder 2"/>
              <p:cNvSpPr txBox="1">
                <a:spLocks/>
              </p:cNvSpPr>
              <p:nvPr/>
            </p:nvSpPr>
            <p:spPr>
              <a:xfrm>
                <a:off x="2737334" y="9663459"/>
                <a:ext cx="1755904" cy="6217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endParaRPr lang="en-US" sz="4000" b="1" dirty="0">
                  <a:solidFill>
                    <a:schemeClr val="tx1"/>
                  </a:solidFill>
                  <a:latin typeface="Raleway Light"/>
                </a:endParaRP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2524618" y="10173778"/>
                <a:ext cx="2197611" cy="4927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urce Sans Pro Light" pitchFamily="34" charset="0"/>
                    <a:ea typeface="+mj-ea"/>
                    <a:cs typeface="+mj-cs"/>
                  </a:defRPr>
                </a:lvl1pPr>
              </a:lstStyle>
              <a:p>
                <a:pPr algn="ctr"/>
                <a:endParaRPr lang="en-US" sz="2400" dirty="0">
                  <a:solidFill>
                    <a:schemeClr val="tx1"/>
                  </a:solidFill>
                  <a:latin typeface="Raleway Light"/>
                </a:endParaRP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2533858" y="9083675"/>
              <a:ext cx="576221" cy="468384"/>
            </a:xfrm>
            <a:custGeom>
              <a:avLst/>
              <a:gdLst>
                <a:gd name="T0" fmla="*/ 368 w 368"/>
                <a:gd name="T1" fmla="*/ 36 h 299"/>
                <a:gd name="T2" fmla="*/ 324 w 368"/>
                <a:gd name="T3" fmla="*/ 48 h 299"/>
                <a:gd name="T4" fmla="*/ 358 w 368"/>
                <a:gd name="T5" fmla="*/ 6 h 299"/>
                <a:gd name="T6" fmla="*/ 310 w 368"/>
                <a:gd name="T7" fmla="*/ 24 h 299"/>
                <a:gd name="T8" fmla="*/ 255 w 368"/>
                <a:gd name="T9" fmla="*/ 0 h 299"/>
                <a:gd name="T10" fmla="*/ 179 w 368"/>
                <a:gd name="T11" fmla="*/ 76 h 299"/>
                <a:gd name="T12" fmla="*/ 181 w 368"/>
                <a:gd name="T13" fmla="*/ 93 h 299"/>
                <a:gd name="T14" fmla="*/ 25 w 368"/>
                <a:gd name="T15" fmla="*/ 14 h 299"/>
                <a:gd name="T16" fmla="*/ 15 w 368"/>
                <a:gd name="T17" fmla="*/ 52 h 299"/>
                <a:gd name="T18" fmla="*/ 49 w 368"/>
                <a:gd name="T19" fmla="*/ 115 h 299"/>
                <a:gd name="T20" fmla="*/ 15 w 368"/>
                <a:gd name="T21" fmla="*/ 106 h 299"/>
                <a:gd name="T22" fmla="*/ 14 w 368"/>
                <a:gd name="T23" fmla="*/ 106 h 299"/>
                <a:gd name="T24" fmla="*/ 75 w 368"/>
                <a:gd name="T25" fmla="*/ 181 h 299"/>
                <a:gd name="T26" fmla="*/ 55 w 368"/>
                <a:gd name="T27" fmla="*/ 183 h 299"/>
                <a:gd name="T28" fmla="*/ 41 w 368"/>
                <a:gd name="T29" fmla="*/ 182 h 299"/>
                <a:gd name="T30" fmla="*/ 111 w 368"/>
                <a:gd name="T31" fmla="*/ 234 h 299"/>
                <a:gd name="T32" fmla="*/ 18 w 368"/>
                <a:gd name="T33" fmla="*/ 267 h 299"/>
                <a:gd name="T34" fmla="*/ 0 w 368"/>
                <a:gd name="T35" fmla="*/ 265 h 299"/>
                <a:gd name="T36" fmla="*/ 115 w 368"/>
                <a:gd name="T37" fmla="*/ 299 h 299"/>
                <a:gd name="T38" fmla="*/ 330 w 368"/>
                <a:gd name="T39" fmla="*/ 85 h 299"/>
                <a:gd name="T40" fmla="*/ 330 w 368"/>
                <a:gd name="T41" fmla="*/ 75 h 299"/>
                <a:gd name="T42" fmla="*/ 368 w 368"/>
                <a:gd name="T43" fmla="*/ 36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8" h="299">
                  <a:moveTo>
                    <a:pt x="368" y="36"/>
                  </a:moveTo>
                  <a:cubicBezTo>
                    <a:pt x="354" y="42"/>
                    <a:pt x="340" y="46"/>
                    <a:pt x="324" y="48"/>
                  </a:cubicBezTo>
                  <a:cubicBezTo>
                    <a:pt x="340" y="38"/>
                    <a:pt x="352" y="24"/>
                    <a:pt x="358" y="6"/>
                  </a:cubicBezTo>
                  <a:cubicBezTo>
                    <a:pt x="343" y="15"/>
                    <a:pt x="327" y="21"/>
                    <a:pt x="310" y="24"/>
                  </a:cubicBezTo>
                  <a:cubicBezTo>
                    <a:pt x="296" y="10"/>
                    <a:pt x="276" y="0"/>
                    <a:pt x="255" y="0"/>
                  </a:cubicBezTo>
                  <a:cubicBezTo>
                    <a:pt x="213" y="0"/>
                    <a:pt x="179" y="34"/>
                    <a:pt x="179" y="76"/>
                  </a:cubicBezTo>
                  <a:cubicBezTo>
                    <a:pt x="179" y="82"/>
                    <a:pt x="180" y="88"/>
                    <a:pt x="181" y="93"/>
                  </a:cubicBezTo>
                  <a:cubicBezTo>
                    <a:pt x="118" y="90"/>
                    <a:pt x="63" y="60"/>
                    <a:pt x="25" y="14"/>
                  </a:cubicBezTo>
                  <a:cubicBezTo>
                    <a:pt x="19" y="25"/>
                    <a:pt x="15" y="38"/>
                    <a:pt x="15" y="52"/>
                  </a:cubicBezTo>
                  <a:cubicBezTo>
                    <a:pt x="15" y="78"/>
                    <a:pt x="28" y="101"/>
                    <a:pt x="49" y="115"/>
                  </a:cubicBezTo>
                  <a:cubicBezTo>
                    <a:pt x="36" y="115"/>
                    <a:pt x="25" y="111"/>
                    <a:pt x="15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43"/>
                    <a:pt x="41" y="174"/>
                    <a:pt x="75" y="181"/>
                  </a:cubicBezTo>
                  <a:cubicBezTo>
                    <a:pt x="69" y="182"/>
                    <a:pt x="62" y="183"/>
                    <a:pt x="55" y="183"/>
                  </a:cubicBezTo>
                  <a:cubicBezTo>
                    <a:pt x="50" y="183"/>
                    <a:pt x="46" y="183"/>
                    <a:pt x="41" y="182"/>
                  </a:cubicBezTo>
                  <a:cubicBezTo>
                    <a:pt x="51" y="212"/>
                    <a:pt x="78" y="234"/>
                    <a:pt x="111" y="234"/>
                  </a:cubicBezTo>
                  <a:cubicBezTo>
                    <a:pt x="86" y="254"/>
                    <a:pt x="53" y="267"/>
                    <a:pt x="18" y="267"/>
                  </a:cubicBezTo>
                  <a:cubicBezTo>
                    <a:pt x="12" y="267"/>
                    <a:pt x="6" y="266"/>
                    <a:pt x="0" y="265"/>
                  </a:cubicBezTo>
                  <a:cubicBezTo>
                    <a:pt x="33" y="287"/>
                    <a:pt x="73" y="299"/>
                    <a:pt x="115" y="299"/>
                  </a:cubicBezTo>
                  <a:cubicBezTo>
                    <a:pt x="254" y="299"/>
                    <a:pt x="330" y="184"/>
                    <a:pt x="330" y="85"/>
                  </a:cubicBezTo>
                  <a:cubicBezTo>
                    <a:pt x="330" y="81"/>
                    <a:pt x="330" y="78"/>
                    <a:pt x="330" y="75"/>
                  </a:cubicBezTo>
                  <a:cubicBezTo>
                    <a:pt x="345" y="64"/>
                    <a:pt x="358" y="51"/>
                    <a:pt x="368" y="3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243785" tIns="121892" rIns="243785" bIns="121892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aleway Light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48419" y="10865217"/>
            <a:ext cx="4438129" cy="3195945"/>
            <a:chOff x="4507379" y="8969234"/>
            <a:chExt cx="2553821" cy="1585912"/>
          </a:xfrm>
        </p:grpSpPr>
        <p:grpSp>
          <p:nvGrpSpPr>
            <p:cNvPr id="45" name="Group 44"/>
            <p:cNvGrpSpPr/>
            <p:nvPr/>
          </p:nvGrpSpPr>
          <p:grpSpPr>
            <a:xfrm>
              <a:off x="4507379" y="9552059"/>
              <a:ext cx="2553821" cy="1003087"/>
              <a:chOff x="5264899" y="9774859"/>
              <a:chExt cx="2553821" cy="1003087"/>
            </a:xfrm>
          </p:grpSpPr>
          <p:sp>
            <p:nvSpPr>
              <p:cNvPr id="40" name="Content Placeholder 2"/>
              <p:cNvSpPr txBox="1">
                <a:spLocks/>
              </p:cNvSpPr>
              <p:nvPr/>
            </p:nvSpPr>
            <p:spPr>
              <a:xfrm>
                <a:off x="5614678" y="9774859"/>
                <a:ext cx="1755904" cy="6217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endParaRPr lang="en-US" sz="4000" b="1" dirty="0">
                  <a:solidFill>
                    <a:schemeClr val="tx1"/>
                  </a:solidFill>
                  <a:latin typeface="Raleway Light"/>
                </a:endParaRPr>
              </a:p>
            </p:txBody>
          </p:sp>
          <p:sp>
            <p:nvSpPr>
              <p:cNvPr id="41" name="Title 1"/>
              <p:cNvSpPr txBox="1">
                <a:spLocks/>
              </p:cNvSpPr>
              <p:nvPr/>
            </p:nvSpPr>
            <p:spPr>
              <a:xfrm>
                <a:off x="5264899" y="10285178"/>
                <a:ext cx="2553821" cy="4927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urce Sans Pro Light" pitchFamily="34" charset="0"/>
                    <a:ea typeface="+mj-ea"/>
                    <a:cs typeface="+mj-cs"/>
                  </a:defRPr>
                </a:lvl1pPr>
              </a:lstStyle>
              <a:p>
                <a:pPr algn="ctr"/>
                <a:endParaRPr lang="en-US" sz="2400" dirty="0">
                  <a:solidFill>
                    <a:schemeClr val="tx1"/>
                  </a:solidFill>
                  <a:latin typeface="Raleway Light"/>
                </a:endParaRPr>
              </a:p>
            </p:txBody>
          </p:sp>
        </p:grpSp>
        <p:sp>
          <p:nvSpPr>
            <p:cNvPr id="48" name="Freeform 11"/>
            <p:cNvSpPr>
              <a:spLocks/>
            </p:cNvSpPr>
            <p:nvPr/>
          </p:nvSpPr>
          <p:spPr bwMode="auto">
            <a:xfrm>
              <a:off x="5552026" y="8969234"/>
              <a:ext cx="299668" cy="538655"/>
            </a:xfrm>
            <a:custGeom>
              <a:avLst/>
              <a:gdLst>
                <a:gd name="T0" fmla="*/ 200 w 200"/>
                <a:gd name="T1" fmla="*/ 62 h 360"/>
                <a:gd name="T2" fmla="*/ 143 w 200"/>
                <a:gd name="T3" fmla="*/ 62 h 360"/>
                <a:gd name="T4" fmla="*/ 128 w 200"/>
                <a:gd name="T5" fmla="*/ 83 h 360"/>
                <a:gd name="T6" fmla="*/ 128 w 200"/>
                <a:gd name="T7" fmla="*/ 125 h 360"/>
                <a:gd name="T8" fmla="*/ 200 w 200"/>
                <a:gd name="T9" fmla="*/ 125 h 360"/>
                <a:gd name="T10" fmla="*/ 200 w 200"/>
                <a:gd name="T11" fmla="*/ 183 h 360"/>
                <a:gd name="T12" fmla="*/ 128 w 200"/>
                <a:gd name="T13" fmla="*/ 183 h 360"/>
                <a:gd name="T14" fmla="*/ 128 w 200"/>
                <a:gd name="T15" fmla="*/ 360 h 360"/>
                <a:gd name="T16" fmla="*/ 61 w 200"/>
                <a:gd name="T17" fmla="*/ 360 h 360"/>
                <a:gd name="T18" fmla="*/ 61 w 200"/>
                <a:gd name="T19" fmla="*/ 183 h 360"/>
                <a:gd name="T20" fmla="*/ 0 w 200"/>
                <a:gd name="T21" fmla="*/ 183 h 360"/>
                <a:gd name="T22" fmla="*/ 0 w 200"/>
                <a:gd name="T23" fmla="*/ 125 h 360"/>
                <a:gd name="T24" fmla="*/ 61 w 200"/>
                <a:gd name="T25" fmla="*/ 125 h 360"/>
                <a:gd name="T26" fmla="*/ 61 w 200"/>
                <a:gd name="T27" fmla="*/ 90 h 360"/>
                <a:gd name="T28" fmla="*/ 143 w 200"/>
                <a:gd name="T29" fmla="*/ 0 h 360"/>
                <a:gd name="T30" fmla="*/ 200 w 200"/>
                <a:gd name="T31" fmla="*/ 0 h 360"/>
                <a:gd name="T32" fmla="*/ 200 w 200"/>
                <a:gd name="T33" fmla="*/ 6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" h="360">
                  <a:moveTo>
                    <a:pt x="200" y="62"/>
                  </a:moveTo>
                  <a:cubicBezTo>
                    <a:pt x="143" y="62"/>
                    <a:pt x="143" y="62"/>
                    <a:pt x="143" y="62"/>
                  </a:cubicBezTo>
                  <a:cubicBezTo>
                    <a:pt x="136" y="62"/>
                    <a:pt x="128" y="71"/>
                    <a:pt x="128" y="83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200" y="125"/>
                    <a:pt x="200" y="125"/>
                    <a:pt x="200" y="125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128" y="183"/>
                    <a:pt x="128" y="183"/>
                    <a:pt x="128" y="183"/>
                  </a:cubicBezTo>
                  <a:cubicBezTo>
                    <a:pt x="128" y="360"/>
                    <a:pt x="128" y="360"/>
                    <a:pt x="128" y="360"/>
                  </a:cubicBezTo>
                  <a:cubicBezTo>
                    <a:pt x="61" y="360"/>
                    <a:pt x="61" y="360"/>
                    <a:pt x="61" y="360"/>
                  </a:cubicBezTo>
                  <a:cubicBezTo>
                    <a:pt x="61" y="183"/>
                    <a:pt x="61" y="183"/>
                    <a:pt x="61" y="183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1" y="40"/>
                    <a:pt x="95" y="0"/>
                    <a:pt x="143" y="0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200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243785" tIns="121892" rIns="243785" bIns="121892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aleway Light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15490" y="10826283"/>
            <a:ext cx="3049417" cy="2705801"/>
            <a:chOff x="7150353" y="9013793"/>
            <a:chExt cx="2197611" cy="1535877"/>
          </a:xfrm>
        </p:grpSpPr>
        <p:grpSp>
          <p:nvGrpSpPr>
            <p:cNvPr id="46" name="Group 45"/>
            <p:cNvGrpSpPr/>
            <p:nvPr/>
          </p:nvGrpSpPr>
          <p:grpSpPr>
            <a:xfrm>
              <a:off x="7150353" y="9546583"/>
              <a:ext cx="2197611" cy="1003087"/>
              <a:chOff x="7907873" y="9791663"/>
              <a:chExt cx="2197611" cy="1003087"/>
            </a:xfrm>
          </p:grpSpPr>
          <p:sp>
            <p:nvSpPr>
              <p:cNvPr id="42" name="Content Placeholder 2"/>
              <p:cNvSpPr txBox="1">
                <a:spLocks/>
              </p:cNvSpPr>
              <p:nvPr/>
            </p:nvSpPr>
            <p:spPr>
              <a:xfrm>
                <a:off x="8123964" y="9791663"/>
                <a:ext cx="1755904" cy="6217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endParaRPr lang="en-US" sz="4000" b="1" dirty="0">
                  <a:solidFill>
                    <a:schemeClr val="tx1"/>
                  </a:solidFill>
                  <a:latin typeface="Raleway Light"/>
                </a:endParaRPr>
              </a:p>
            </p:txBody>
          </p:sp>
          <p:sp>
            <p:nvSpPr>
              <p:cNvPr id="43" name="Title 1"/>
              <p:cNvSpPr txBox="1">
                <a:spLocks/>
              </p:cNvSpPr>
              <p:nvPr/>
            </p:nvSpPr>
            <p:spPr>
              <a:xfrm>
                <a:off x="7907873" y="10301982"/>
                <a:ext cx="2197611" cy="4927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urce Sans Pro Light" pitchFamily="34" charset="0"/>
                    <a:ea typeface="+mj-ea"/>
                    <a:cs typeface="+mj-cs"/>
                  </a:defRPr>
                </a:lvl1pPr>
              </a:lstStyle>
              <a:p>
                <a:pPr algn="ctr"/>
                <a:endParaRPr lang="en-US" sz="2400" dirty="0">
                  <a:solidFill>
                    <a:schemeClr val="tx1"/>
                  </a:solidFill>
                  <a:latin typeface="Raleway Light"/>
                </a:endParaRPr>
              </a:p>
            </p:txBody>
          </p:sp>
        </p:grpSp>
        <p:sp>
          <p:nvSpPr>
            <p:cNvPr id="58" name="Freeform 234"/>
            <p:cNvSpPr>
              <a:spLocks noChangeArrowheads="1"/>
            </p:cNvSpPr>
            <p:nvPr/>
          </p:nvSpPr>
          <p:spPr bwMode="auto">
            <a:xfrm>
              <a:off x="8028283" y="9013793"/>
              <a:ext cx="405454" cy="582825"/>
            </a:xfrm>
            <a:custGeom>
              <a:avLst/>
              <a:gdLst>
                <a:gd name="T0" fmla="*/ 499 w 667"/>
                <a:gd name="T1" fmla="*/ 52 h 959"/>
                <a:gd name="T2" fmla="*/ 551 w 667"/>
                <a:gd name="T3" fmla="*/ 104 h 959"/>
                <a:gd name="T4" fmla="*/ 593 w 667"/>
                <a:gd name="T5" fmla="*/ 219 h 959"/>
                <a:gd name="T6" fmla="*/ 562 w 667"/>
                <a:gd name="T7" fmla="*/ 323 h 959"/>
                <a:gd name="T8" fmla="*/ 478 w 667"/>
                <a:gd name="T9" fmla="*/ 396 h 959"/>
                <a:gd name="T10" fmla="*/ 437 w 667"/>
                <a:gd name="T11" fmla="*/ 459 h 959"/>
                <a:gd name="T12" fmla="*/ 478 w 667"/>
                <a:gd name="T13" fmla="*/ 511 h 959"/>
                <a:gd name="T14" fmla="*/ 572 w 667"/>
                <a:gd name="T15" fmla="*/ 583 h 959"/>
                <a:gd name="T16" fmla="*/ 624 w 667"/>
                <a:gd name="T17" fmla="*/ 667 h 959"/>
                <a:gd name="T18" fmla="*/ 614 w 667"/>
                <a:gd name="T19" fmla="*/ 812 h 959"/>
                <a:gd name="T20" fmla="*/ 437 w 667"/>
                <a:gd name="T21" fmla="*/ 937 h 959"/>
                <a:gd name="T22" fmla="*/ 166 w 667"/>
                <a:gd name="T23" fmla="*/ 948 h 959"/>
                <a:gd name="T24" fmla="*/ 20 w 667"/>
                <a:gd name="T25" fmla="*/ 844 h 959"/>
                <a:gd name="T26" fmla="*/ 20 w 667"/>
                <a:gd name="T27" fmla="*/ 698 h 959"/>
                <a:gd name="T28" fmla="*/ 166 w 667"/>
                <a:gd name="T29" fmla="*/ 594 h 959"/>
                <a:gd name="T30" fmla="*/ 301 w 667"/>
                <a:gd name="T31" fmla="*/ 573 h 959"/>
                <a:gd name="T32" fmla="*/ 333 w 667"/>
                <a:gd name="T33" fmla="*/ 531 h 959"/>
                <a:gd name="T34" fmla="*/ 322 w 667"/>
                <a:gd name="T35" fmla="*/ 459 h 959"/>
                <a:gd name="T36" fmla="*/ 312 w 667"/>
                <a:gd name="T37" fmla="*/ 438 h 959"/>
                <a:gd name="T38" fmla="*/ 197 w 667"/>
                <a:gd name="T39" fmla="*/ 417 h 959"/>
                <a:gd name="T40" fmla="*/ 83 w 667"/>
                <a:gd name="T41" fmla="*/ 313 h 959"/>
                <a:gd name="T42" fmla="*/ 93 w 667"/>
                <a:gd name="T43" fmla="*/ 156 h 959"/>
                <a:gd name="T44" fmla="*/ 270 w 667"/>
                <a:gd name="T45" fmla="*/ 21 h 959"/>
                <a:gd name="T46" fmla="*/ 666 w 667"/>
                <a:gd name="T47" fmla="*/ 0 h 959"/>
                <a:gd name="T48" fmla="*/ 551 w 667"/>
                <a:gd name="T49" fmla="*/ 771 h 959"/>
                <a:gd name="T50" fmla="*/ 520 w 667"/>
                <a:gd name="T51" fmla="*/ 687 h 959"/>
                <a:gd name="T52" fmla="*/ 406 w 667"/>
                <a:gd name="T53" fmla="*/ 604 h 959"/>
                <a:gd name="T54" fmla="*/ 374 w 667"/>
                <a:gd name="T55" fmla="*/ 604 h 959"/>
                <a:gd name="T56" fmla="*/ 322 w 667"/>
                <a:gd name="T57" fmla="*/ 604 h 959"/>
                <a:gd name="T58" fmla="*/ 239 w 667"/>
                <a:gd name="T59" fmla="*/ 625 h 959"/>
                <a:gd name="T60" fmla="*/ 166 w 667"/>
                <a:gd name="T61" fmla="*/ 656 h 959"/>
                <a:gd name="T62" fmla="*/ 124 w 667"/>
                <a:gd name="T63" fmla="*/ 750 h 959"/>
                <a:gd name="T64" fmla="*/ 187 w 667"/>
                <a:gd name="T65" fmla="*/ 854 h 959"/>
                <a:gd name="T66" fmla="*/ 353 w 667"/>
                <a:gd name="T67" fmla="*/ 906 h 959"/>
                <a:gd name="T68" fmla="*/ 551 w 667"/>
                <a:gd name="T69" fmla="*/ 771 h 959"/>
                <a:gd name="T70" fmla="*/ 468 w 667"/>
                <a:gd name="T71" fmla="*/ 323 h 959"/>
                <a:gd name="T72" fmla="*/ 468 w 667"/>
                <a:gd name="T73" fmla="*/ 198 h 959"/>
                <a:gd name="T74" fmla="*/ 385 w 667"/>
                <a:gd name="T75" fmla="*/ 73 h 959"/>
                <a:gd name="T76" fmla="*/ 260 w 667"/>
                <a:gd name="T77" fmla="*/ 63 h 959"/>
                <a:gd name="T78" fmla="*/ 197 w 667"/>
                <a:gd name="T79" fmla="*/ 136 h 959"/>
                <a:gd name="T80" fmla="*/ 197 w 667"/>
                <a:gd name="T81" fmla="*/ 250 h 959"/>
                <a:gd name="T82" fmla="*/ 281 w 667"/>
                <a:gd name="T83" fmla="*/ 375 h 959"/>
                <a:gd name="T84" fmla="*/ 406 w 667"/>
                <a:gd name="T85" fmla="*/ 396 h 959"/>
                <a:gd name="T86" fmla="*/ 437 w 667"/>
                <a:gd name="T87" fmla="*/ 365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67" h="959">
                  <a:moveTo>
                    <a:pt x="583" y="52"/>
                  </a:moveTo>
                  <a:cubicBezTo>
                    <a:pt x="499" y="52"/>
                    <a:pt x="499" y="52"/>
                    <a:pt x="499" y="52"/>
                  </a:cubicBezTo>
                  <a:cubicBezTo>
                    <a:pt x="520" y="73"/>
                    <a:pt x="520" y="73"/>
                    <a:pt x="520" y="73"/>
                  </a:cubicBezTo>
                  <a:cubicBezTo>
                    <a:pt x="531" y="84"/>
                    <a:pt x="541" y="94"/>
                    <a:pt x="551" y="104"/>
                  </a:cubicBezTo>
                  <a:cubicBezTo>
                    <a:pt x="562" y="125"/>
                    <a:pt x="572" y="136"/>
                    <a:pt x="583" y="156"/>
                  </a:cubicBezTo>
                  <a:cubicBezTo>
                    <a:pt x="593" y="177"/>
                    <a:pt x="593" y="198"/>
                    <a:pt x="593" y="219"/>
                  </a:cubicBezTo>
                  <a:cubicBezTo>
                    <a:pt x="593" y="240"/>
                    <a:pt x="593" y="261"/>
                    <a:pt x="583" y="281"/>
                  </a:cubicBezTo>
                  <a:cubicBezTo>
                    <a:pt x="572" y="292"/>
                    <a:pt x="572" y="313"/>
                    <a:pt x="562" y="323"/>
                  </a:cubicBezTo>
                  <a:cubicBezTo>
                    <a:pt x="551" y="344"/>
                    <a:pt x="531" y="354"/>
                    <a:pt x="520" y="365"/>
                  </a:cubicBezTo>
                  <a:cubicBezTo>
                    <a:pt x="478" y="396"/>
                    <a:pt x="478" y="396"/>
                    <a:pt x="478" y="396"/>
                  </a:cubicBezTo>
                  <a:cubicBezTo>
                    <a:pt x="468" y="406"/>
                    <a:pt x="458" y="417"/>
                    <a:pt x="458" y="417"/>
                  </a:cubicBezTo>
                  <a:cubicBezTo>
                    <a:pt x="447" y="427"/>
                    <a:pt x="437" y="438"/>
                    <a:pt x="437" y="459"/>
                  </a:cubicBezTo>
                  <a:cubicBezTo>
                    <a:pt x="437" y="469"/>
                    <a:pt x="447" y="479"/>
                    <a:pt x="458" y="490"/>
                  </a:cubicBezTo>
                  <a:cubicBezTo>
                    <a:pt x="468" y="500"/>
                    <a:pt x="478" y="511"/>
                    <a:pt x="478" y="511"/>
                  </a:cubicBezTo>
                  <a:cubicBezTo>
                    <a:pt x="531" y="542"/>
                    <a:pt x="531" y="542"/>
                    <a:pt x="531" y="542"/>
                  </a:cubicBezTo>
                  <a:cubicBezTo>
                    <a:pt x="541" y="552"/>
                    <a:pt x="562" y="573"/>
                    <a:pt x="572" y="583"/>
                  </a:cubicBezTo>
                  <a:cubicBezTo>
                    <a:pt x="583" y="594"/>
                    <a:pt x="593" y="604"/>
                    <a:pt x="603" y="614"/>
                  </a:cubicBezTo>
                  <a:cubicBezTo>
                    <a:pt x="614" y="635"/>
                    <a:pt x="614" y="646"/>
                    <a:pt x="624" y="667"/>
                  </a:cubicBezTo>
                  <a:cubicBezTo>
                    <a:pt x="624" y="677"/>
                    <a:pt x="635" y="698"/>
                    <a:pt x="635" y="719"/>
                  </a:cubicBezTo>
                  <a:cubicBezTo>
                    <a:pt x="635" y="750"/>
                    <a:pt x="624" y="781"/>
                    <a:pt x="614" y="812"/>
                  </a:cubicBezTo>
                  <a:cubicBezTo>
                    <a:pt x="593" y="833"/>
                    <a:pt x="572" y="864"/>
                    <a:pt x="541" y="885"/>
                  </a:cubicBezTo>
                  <a:cubicBezTo>
                    <a:pt x="520" y="906"/>
                    <a:pt x="478" y="927"/>
                    <a:pt x="437" y="937"/>
                  </a:cubicBezTo>
                  <a:cubicBezTo>
                    <a:pt x="395" y="948"/>
                    <a:pt x="343" y="958"/>
                    <a:pt x="291" y="958"/>
                  </a:cubicBezTo>
                  <a:cubicBezTo>
                    <a:pt x="239" y="958"/>
                    <a:pt x="197" y="958"/>
                    <a:pt x="166" y="948"/>
                  </a:cubicBezTo>
                  <a:cubicBezTo>
                    <a:pt x="124" y="937"/>
                    <a:pt x="93" y="917"/>
                    <a:pt x="72" y="906"/>
                  </a:cubicBezTo>
                  <a:cubicBezTo>
                    <a:pt x="51" y="885"/>
                    <a:pt x="31" y="864"/>
                    <a:pt x="20" y="844"/>
                  </a:cubicBezTo>
                  <a:cubicBezTo>
                    <a:pt x="10" y="823"/>
                    <a:pt x="0" y="802"/>
                    <a:pt x="0" y="781"/>
                  </a:cubicBezTo>
                  <a:cubicBezTo>
                    <a:pt x="0" y="760"/>
                    <a:pt x="10" y="729"/>
                    <a:pt x="20" y="698"/>
                  </a:cubicBezTo>
                  <a:cubicBezTo>
                    <a:pt x="41" y="677"/>
                    <a:pt x="62" y="646"/>
                    <a:pt x="103" y="625"/>
                  </a:cubicBezTo>
                  <a:cubicBezTo>
                    <a:pt x="124" y="614"/>
                    <a:pt x="145" y="604"/>
                    <a:pt x="166" y="594"/>
                  </a:cubicBezTo>
                  <a:cubicBezTo>
                    <a:pt x="197" y="594"/>
                    <a:pt x="218" y="583"/>
                    <a:pt x="239" y="583"/>
                  </a:cubicBezTo>
                  <a:cubicBezTo>
                    <a:pt x="260" y="573"/>
                    <a:pt x="281" y="573"/>
                    <a:pt x="301" y="573"/>
                  </a:cubicBezTo>
                  <a:cubicBezTo>
                    <a:pt x="322" y="573"/>
                    <a:pt x="343" y="573"/>
                    <a:pt x="353" y="573"/>
                  </a:cubicBezTo>
                  <a:cubicBezTo>
                    <a:pt x="353" y="552"/>
                    <a:pt x="343" y="542"/>
                    <a:pt x="333" y="531"/>
                  </a:cubicBezTo>
                  <a:cubicBezTo>
                    <a:pt x="322" y="521"/>
                    <a:pt x="322" y="500"/>
                    <a:pt x="322" y="479"/>
                  </a:cubicBezTo>
                  <a:cubicBezTo>
                    <a:pt x="322" y="469"/>
                    <a:pt x="322" y="459"/>
                    <a:pt x="322" y="459"/>
                  </a:cubicBezTo>
                  <a:cubicBezTo>
                    <a:pt x="322" y="448"/>
                    <a:pt x="333" y="438"/>
                    <a:pt x="333" y="438"/>
                  </a:cubicBezTo>
                  <a:cubicBezTo>
                    <a:pt x="322" y="438"/>
                    <a:pt x="322" y="438"/>
                    <a:pt x="312" y="438"/>
                  </a:cubicBezTo>
                  <a:cubicBezTo>
                    <a:pt x="301" y="438"/>
                    <a:pt x="301" y="438"/>
                    <a:pt x="291" y="438"/>
                  </a:cubicBezTo>
                  <a:cubicBezTo>
                    <a:pt x="260" y="438"/>
                    <a:pt x="218" y="427"/>
                    <a:pt x="197" y="417"/>
                  </a:cubicBezTo>
                  <a:cubicBezTo>
                    <a:pt x="166" y="406"/>
                    <a:pt x="145" y="396"/>
                    <a:pt x="124" y="375"/>
                  </a:cubicBezTo>
                  <a:cubicBezTo>
                    <a:pt x="103" y="354"/>
                    <a:pt x="93" y="334"/>
                    <a:pt x="83" y="313"/>
                  </a:cubicBezTo>
                  <a:cubicBezTo>
                    <a:pt x="72" y="292"/>
                    <a:pt x="62" y="261"/>
                    <a:pt x="62" y="240"/>
                  </a:cubicBezTo>
                  <a:cubicBezTo>
                    <a:pt x="62" y="209"/>
                    <a:pt x="72" y="177"/>
                    <a:pt x="93" y="156"/>
                  </a:cubicBezTo>
                  <a:cubicBezTo>
                    <a:pt x="103" y="125"/>
                    <a:pt x="124" y="94"/>
                    <a:pt x="156" y="73"/>
                  </a:cubicBezTo>
                  <a:cubicBezTo>
                    <a:pt x="187" y="42"/>
                    <a:pt x="228" y="21"/>
                    <a:pt x="270" y="21"/>
                  </a:cubicBezTo>
                  <a:cubicBezTo>
                    <a:pt x="312" y="11"/>
                    <a:pt x="353" y="0"/>
                    <a:pt x="395" y="0"/>
                  </a:cubicBezTo>
                  <a:cubicBezTo>
                    <a:pt x="666" y="0"/>
                    <a:pt x="666" y="0"/>
                    <a:pt x="666" y="0"/>
                  </a:cubicBezTo>
                  <a:lnTo>
                    <a:pt x="583" y="52"/>
                  </a:lnTo>
                  <a:close/>
                  <a:moveTo>
                    <a:pt x="551" y="771"/>
                  </a:moveTo>
                  <a:cubicBezTo>
                    <a:pt x="551" y="750"/>
                    <a:pt x="541" y="739"/>
                    <a:pt x="541" y="729"/>
                  </a:cubicBezTo>
                  <a:cubicBezTo>
                    <a:pt x="531" y="708"/>
                    <a:pt x="531" y="698"/>
                    <a:pt x="520" y="687"/>
                  </a:cubicBezTo>
                  <a:cubicBezTo>
                    <a:pt x="510" y="677"/>
                    <a:pt x="489" y="667"/>
                    <a:pt x="468" y="646"/>
                  </a:cubicBezTo>
                  <a:cubicBezTo>
                    <a:pt x="458" y="635"/>
                    <a:pt x="426" y="625"/>
                    <a:pt x="406" y="604"/>
                  </a:cubicBezTo>
                  <a:lnTo>
                    <a:pt x="395" y="604"/>
                  </a:lnTo>
                  <a:cubicBezTo>
                    <a:pt x="374" y="604"/>
                    <a:pt x="374" y="604"/>
                    <a:pt x="374" y="604"/>
                  </a:cubicBezTo>
                  <a:cubicBezTo>
                    <a:pt x="374" y="604"/>
                    <a:pt x="364" y="604"/>
                    <a:pt x="353" y="604"/>
                  </a:cubicBezTo>
                  <a:cubicBezTo>
                    <a:pt x="343" y="604"/>
                    <a:pt x="333" y="604"/>
                    <a:pt x="322" y="604"/>
                  </a:cubicBezTo>
                  <a:cubicBezTo>
                    <a:pt x="312" y="604"/>
                    <a:pt x="291" y="604"/>
                    <a:pt x="281" y="614"/>
                  </a:cubicBezTo>
                  <a:cubicBezTo>
                    <a:pt x="260" y="614"/>
                    <a:pt x="249" y="614"/>
                    <a:pt x="239" y="625"/>
                  </a:cubicBezTo>
                  <a:cubicBezTo>
                    <a:pt x="228" y="625"/>
                    <a:pt x="218" y="625"/>
                    <a:pt x="208" y="635"/>
                  </a:cubicBezTo>
                  <a:cubicBezTo>
                    <a:pt x="187" y="635"/>
                    <a:pt x="176" y="646"/>
                    <a:pt x="166" y="656"/>
                  </a:cubicBezTo>
                  <a:cubicBezTo>
                    <a:pt x="156" y="667"/>
                    <a:pt x="145" y="677"/>
                    <a:pt x="135" y="698"/>
                  </a:cubicBezTo>
                  <a:cubicBezTo>
                    <a:pt x="124" y="708"/>
                    <a:pt x="124" y="729"/>
                    <a:pt x="124" y="750"/>
                  </a:cubicBezTo>
                  <a:cubicBezTo>
                    <a:pt x="124" y="771"/>
                    <a:pt x="124" y="792"/>
                    <a:pt x="135" y="812"/>
                  </a:cubicBezTo>
                  <a:cubicBezTo>
                    <a:pt x="145" y="833"/>
                    <a:pt x="166" y="844"/>
                    <a:pt x="187" y="854"/>
                  </a:cubicBezTo>
                  <a:cubicBezTo>
                    <a:pt x="208" y="875"/>
                    <a:pt x="228" y="885"/>
                    <a:pt x="260" y="896"/>
                  </a:cubicBezTo>
                  <a:cubicBezTo>
                    <a:pt x="281" y="896"/>
                    <a:pt x="322" y="906"/>
                    <a:pt x="353" y="906"/>
                  </a:cubicBezTo>
                  <a:cubicBezTo>
                    <a:pt x="416" y="906"/>
                    <a:pt x="468" y="885"/>
                    <a:pt x="499" y="864"/>
                  </a:cubicBezTo>
                  <a:cubicBezTo>
                    <a:pt x="531" y="844"/>
                    <a:pt x="551" y="802"/>
                    <a:pt x="551" y="771"/>
                  </a:cubicBezTo>
                  <a:close/>
                  <a:moveTo>
                    <a:pt x="437" y="365"/>
                  </a:moveTo>
                  <a:cubicBezTo>
                    <a:pt x="458" y="354"/>
                    <a:pt x="468" y="334"/>
                    <a:pt x="468" y="323"/>
                  </a:cubicBezTo>
                  <a:cubicBezTo>
                    <a:pt x="468" y="302"/>
                    <a:pt x="478" y="292"/>
                    <a:pt x="478" y="271"/>
                  </a:cubicBezTo>
                  <a:cubicBezTo>
                    <a:pt x="478" y="250"/>
                    <a:pt x="468" y="229"/>
                    <a:pt x="468" y="198"/>
                  </a:cubicBezTo>
                  <a:cubicBezTo>
                    <a:pt x="458" y="177"/>
                    <a:pt x="447" y="146"/>
                    <a:pt x="437" y="125"/>
                  </a:cubicBezTo>
                  <a:cubicBezTo>
                    <a:pt x="416" y="104"/>
                    <a:pt x="406" y="84"/>
                    <a:pt x="385" y="73"/>
                  </a:cubicBezTo>
                  <a:cubicBezTo>
                    <a:pt x="364" y="52"/>
                    <a:pt x="333" y="42"/>
                    <a:pt x="312" y="42"/>
                  </a:cubicBezTo>
                  <a:cubicBezTo>
                    <a:pt x="291" y="42"/>
                    <a:pt x="270" y="52"/>
                    <a:pt x="260" y="63"/>
                  </a:cubicBezTo>
                  <a:cubicBezTo>
                    <a:pt x="239" y="63"/>
                    <a:pt x="228" y="73"/>
                    <a:pt x="218" y="84"/>
                  </a:cubicBezTo>
                  <a:cubicBezTo>
                    <a:pt x="208" y="104"/>
                    <a:pt x="197" y="115"/>
                    <a:pt x="197" y="136"/>
                  </a:cubicBezTo>
                  <a:cubicBezTo>
                    <a:pt x="187" y="146"/>
                    <a:pt x="187" y="167"/>
                    <a:pt x="187" y="177"/>
                  </a:cubicBezTo>
                  <a:cubicBezTo>
                    <a:pt x="187" y="198"/>
                    <a:pt x="187" y="219"/>
                    <a:pt x="197" y="250"/>
                  </a:cubicBezTo>
                  <a:cubicBezTo>
                    <a:pt x="208" y="271"/>
                    <a:pt x="208" y="302"/>
                    <a:pt x="228" y="323"/>
                  </a:cubicBezTo>
                  <a:cubicBezTo>
                    <a:pt x="239" y="344"/>
                    <a:pt x="260" y="365"/>
                    <a:pt x="281" y="375"/>
                  </a:cubicBezTo>
                  <a:cubicBezTo>
                    <a:pt x="301" y="396"/>
                    <a:pt x="322" y="396"/>
                    <a:pt x="353" y="396"/>
                  </a:cubicBezTo>
                  <a:cubicBezTo>
                    <a:pt x="364" y="396"/>
                    <a:pt x="385" y="396"/>
                    <a:pt x="406" y="396"/>
                  </a:cubicBezTo>
                  <a:cubicBezTo>
                    <a:pt x="416" y="386"/>
                    <a:pt x="426" y="375"/>
                    <a:pt x="437" y="365"/>
                  </a:cubicBezTo>
                  <a:close/>
                  <a:moveTo>
                    <a:pt x="437" y="365"/>
                  </a:moveTo>
                  <a:lnTo>
                    <a:pt x="437" y="3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lIns="243785" tIns="121892" rIns="243785" bIns="121892" anchor="ctr"/>
            <a:lstStyle/>
            <a:p>
              <a:pPr>
                <a:defRPr/>
              </a:pPr>
              <a:endParaRPr lang="en-US" dirty="0">
                <a:latin typeface="Raleway Light"/>
                <a:ea typeface="SimSun" charset="0"/>
              </a:endParaRPr>
            </a:p>
          </p:txBody>
        </p:sp>
      </p:grpSp>
      <p:sp>
        <p:nvSpPr>
          <p:cNvPr id="50" name="Freeform 6"/>
          <p:cNvSpPr>
            <a:spLocks/>
          </p:cNvSpPr>
          <p:nvPr/>
        </p:nvSpPr>
        <p:spPr bwMode="auto">
          <a:xfrm>
            <a:off x="18297338" y="687727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51" name="Freeform 20"/>
          <p:cNvSpPr>
            <a:spLocks/>
          </p:cNvSpPr>
          <p:nvPr/>
        </p:nvSpPr>
        <p:spPr bwMode="auto">
          <a:xfrm>
            <a:off x="12037960" y="7747279"/>
            <a:ext cx="1314442" cy="1071042"/>
          </a:xfrm>
          <a:custGeom>
            <a:avLst/>
            <a:gdLst>
              <a:gd name="T0" fmla="*/ 280 w 280"/>
              <a:gd name="T1" fmla="*/ 27 h 228"/>
              <a:gd name="T2" fmla="*/ 247 w 280"/>
              <a:gd name="T3" fmla="*/ 36 h 228"/>
              <a:gd name="T4" fmla="*/ 272 w 280"/>
              <a:gd name="T5" fmla="*/ 5 h 228"/>
              <a:gd name="T6" fmla="*/ 236 w 280"/>
              <a:gd name="T7" fmla="*/ 19 h 228"/>
              <a:gd name="T8" fmla="*/ 194 w 280"/>
              <a:gd name="T9" fmla="*/ 0 h 228"/>
              <a:gd name="T10" fmla="*/ 136 w 280"/>
              <a:gd name="T11" fmla="*/ 58 h 228"/>
              <a:gd name="T12" fmla="*/ 138 w 280"/>
              <a:gd name="T13" fmla="*/ 71 h 228"/>
              <a:gd name="T14" fmla="*/ 19 w 280"/>
              <a:gd name="T15" fmla="*/ 11 h 228"/>
              <a:gd name="T16" fmla="*/ 12 w 280"/>
              <a:gd name="T17" fmla="*/ 40 h 228"/>
              <a:gd name="T18" fmla="*/ 37 w 280"/>
              <a:gd name="T19" fmla="*/ 88 h 228"/>
              <a:gd name="T20" fmla="*/ 11 w 280"/>
              <a:gd name="T21" fmla="*/ 80 h 228"/>
              <a:gd name="T22" fmla="*/ 11 w 280"/>
              <a:gd name="T23" fmla="*/ 81 h 228"/>
              <a:gd name="T24" fmla="*/ 57 w 280"/>
              <a:gd name="T25" fmla="*/ 138 h 228"/>
              <a:gd name="T26" fmla="*/ 42 w 280"/>
              <a:gd name="T27" fmla="*/ 140 h 228"/>
              <a:gd name="T28" fmla="*/ 31 w 280"/>
              <a:gd name="T29" fmla="*/ 139 h 228"/>
              <a:gd name="T30" fmla="*/ 85 w 280"/>
              <a:gd name="T31" fmla="*/ 178 h 228"/>
              <a:gd name="T32" fmla="*/ 14 w 280"/>
              <a:gd name="T33" fmla="*/ 203 h 228"/>
              <a:gd name="T34" fmla="*/ 0 w 280"/>
              <a:gd name="T35" fmla="*/ 202 h 228"/>
              <a:gd name="T36" fmla="*/ 88 w 280"/>
              <a:gd name="T37" fmla="*/ 228 h 228"/>
              <a:gd name="T38" fmla="*/ 251 w 280"/>
              <a:gd name="T39" fmla="*/ 65 h 228"/>
              <a:gd name="T40" fmla="*/ 251 w 280"/>
              <a:gd name="T41" fmla="*/ 57 h 228"/>
              <a:gd name="T42" fmla="*/ 280 w 280"/>
              <a:gd name="T43" fmla="*/ 27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0" h="228">
                <a:moveTo>
                  <a:pt x="280" y="27"/>
                </a:moveTo>
                <a:cubicBezTo>
                  <a:pt x="270" y="32"/>
                  <a:pt x="259" y="35"/>
                  <a:pt x="247" y="36"/>
                </a:cubicBezTo>
                <a:cubicBezTo>
                  <a:pt x="259" y="29"/>
                  <a:pt x="268" y="18"/>
                  <a:pt x="272" y="5"/>
                </a:cubicBezTo>
                <a:cubicBezTo>
                  <a:pt x="261" y="11"/>
                  <a:pt x="249" y="16"/>
                  <a:pt x="236" y="19"/>
                </a:cubicBezTo>
                <a:cubicBezTo>
                  <a:pt x="225" y="7"/>
                  <a:pt x="210" y="0"/>
                  <a:pt x="194" y="0"/>
                </a:cubicBezTo>
                <a:cubicBezTo>
                  <a:pt x="162" y="0"/>
                  <a:pt x="136" y="26"/>
                  <a:pt x="136" y="58"/>
                </a:cubicBezTo>
                <a:cubicBezTo>
                  <a:pt x="136" y="62"/>
                  <a:pt x="137" y="67"/>
                  <a:pt x="138" y="71"/>
                </a:cubicBezTo>
                <a:cubicBezTo>
                  <a:pt x="90" y="69"/>
                  <a:pt x="48" y="46"/>
                  <a:pt x="19" y="11"/>
                </a:cubicBezTo>
                <a:cubicBezTo>
                  <a:pt x="14" y="19"/>
                  <a:pt x="12" y="29"/>
                  <a:pt x="12" y="40"/>
                </a:cubicBezTo>
                <a:cubicBezTo>
                  <a:pt x="12" y="60"/>
                  <a:pt x="22" y="77"/>
                  <a:pt x="37" y="88"/>
                </a:cubicBezTo>
                <a:cubicBezTo>
                  <a:pt x="28" y="87"/>
                  <a:pt x="19" y="85"/>
                  <a:pt x="11" y="80"/>
                </a:cubicBezTo>
                <a:cubicBezTo>
                  <a:pt x="11" y="81"/>
                  <a:pt x="11" y="81"/>
                  <a:pt x="11" y="81"/>
                </a:cubicBezTo>
                <a:cubicBezTo>
                  <a:pt x="11" y="109"/>
                  <a:pt x="31" y="132"/>
                  <a:pt x="57" y="138"/>
                </a:cubicBezTo>
                <a:cubicBezTo>
                  <a:pt x="52" y="139"/>
                  <a:pt x="47" y="140"/>
                  <a:pt x="42" y="140"/>
                </a:cubicBezTo>
                <a:cubicBezTo>
                  <a:pt x="38" y="140"/>
                  <a:pt x="35" y="139"/>
                  <a:pt x="31" y="139"/>
                </a:cubicBezTo>
                <a:cubicBezTo>
                  <a:pt x="39" y="161"/>
                  <a:pt x="60" y="178"/>
                  <a:pt x="85" y="178"/>
                </a:cubicBezTo>
                <a:cubicBezTo>
                  <a:pt x="65" y="194"/>
                  <a:pt x="40" y="203"/>
                  <a:pt x="14" y="203"/>
                </a:cubicBezTo>
                <a:cubicBezTo>
                  <a:pt x="9" y="203"/>
                  <a:pt x="4" y="203"/>
                  <a:pt x="0" y="202"/>
                </a:cubicBezTo>
                <a:cubicBezTo>
                  <a:pt x="25" y="219"/>
                  <a:pt x="55" y="228"/>
                  <a:pt x="88" y="228"/>
                </a:cubicBezTo>
                <a:cubicBezTo>
                  <a:pt x="194" y="228"/>
                  <a:pt x="251" y="140"/>
                  <a:pt x="251" y="65"/>
                </a:cubicBezTo>
                <a:cubicBezTo>
                  <a:pt x="251" y="62"/>
                  <a:pt x="251" y="60"/>
                  <a:pt x="251" y="57"/>
                </a:cubicBezTo>
                <a:cubicBezTo>
                  <a:pt x="263" y="49"/>
                  <a:pt x="272" y="39"/>
                  <a:pt x="280" y="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52" name="Freeform 37"/>
          <p:cNvSpPr>
            <a:spLocks/>
          </p:cNvSpPr>
          <p:nvPr/>
        </p:nvSpPr>
        <p:spPr bwMode="auto">
          <a:xfrm>
            <a:off x="14150806" y="7471808"/>
            <a:ext cx="3648480" cy="6269592"/>
          </a:xfrm>
          <a:custGeom>
            <a:avLst/>
            <a:gdLst>
              <a:gd name="T0" fmla="*/ 470 w 588"/>
              <a:gd name="T1" fmla="*/ 274 h 1010"/>
              <a:gd name="T2" fmla="*/ 543 w 588"/>
              <a:gd name="T3" fmla="*/ 164 h 1010"/>
              <a:gd name="T4" fmla="*/ 588 w 588"/>
              <a:gd name="T5" fmla="*/ 13 h 1010"/>
              <a:gd name="T6" fmla="*/ 580 w 588"/>
              <a:gd name="T7" fmla="*/ 9 h 1010"/>
              <a:gd name="T8" fmla="*/ 531 w 588"/>
              <a:gd name="T9" fmla="*/ 143 h 1010"/>
              <a:gd name="T10" fmla="*/ 456 w 588"/>
              <a:gd name="T11" fmla="*/ 237 h 1010"/>
              <a:gd name="T12" fmla="*/ 454 w 588"/>
              <a:gd name="T13" fmla="*/ 238 h 1010"/>
              <a:gd name="T14" fmla="*/ 310 w 588"/>
              <a:gd name="T15" fmla="*/ 0 h 1010"/>
              <a:gd name="T16" fmla="*/ 272 w 588"/>
              <a:gd name="T17" fmla="*/ 25 h 1010"/>
              <a:gd name="T18" fmla="*/ 401 w 588"/>
              <a:gd name="T19" fmla="*/ 434 h 1010"/>
              <a:gd name="T20" fmla="*/ 234 w 588"/>
              <a:gd name="T21" fmla="*/ 365 h 1010"/>
              <a:gd name="T22" fmla="*/ 106 w 588"/>
              <a:gd name="T23" fmla="*/ 257 h 1010"/>
              <a:gd name="T24" fmla="*/ 12 w 588"/>
              <a:gd name="T25" fmla="*/ 95 h 1010"/>
              <a:gd name="T26" fmla="*/ 0 w 588"/>
              <a:gd name="T27" fmla="*/ 101 h 1010"/>
              <a:gd name="T28" fmla="*/ 90 w 588"/>
              <a:gd name="T29" fmla="*/ 284 h 1010"/>
              <a:gd name="T30" fmla="*/ 218 w 588"/>
              <a:gd name="T31" fmla="*/ 413 h 1010"/>
              <a:gd name="T32" fmla="*/ 406 w 588"/>
              <a:gd name="T33" fmla="*/ 511 h 1010"/>
              <a:gd name="T34" fmla="*/ 331 w 588"/>
              <a:gd name="T35" fmla="*/ 1010 h 1010"/>
              <a:gd name="T36" fmla="*/ 557 w 588"/>
              <a:gd name="T37" fmla="*/ 1010 h 1010"/>
              <a:gd name="T38" fmla="*/ 546 w 588"/>
              <a:gd name="T39" fmla="*/ 509 h 1010"/>
              <a:gd name="T40" fmla="*/ 470 w 588"/>
              <a:gd name="T41" fmla="*/ 274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88" h="1010">
                <a:moveTo>
                  <a:pt x="470" y="274"/>
                </a:moveTo>
                <a:cubicBezTo>
                  <a:pt x="498" y="243"/>
                  <a:pt x="523" y="207"/>
                  <a:pt x="543" y="164"/>
                </a:cubicBezTo>
                <a:cubicBezTo>
                  <a:pt x="564" y="120"/>
                  <a:pt x="581" y="71"/>
                  <a:pt x="588" y="13"/>
                </a:cubicBezTo>
                <a:cubicBezTo>
                  <a:pt x="580" y="9"/>
                  <a:pt x="580" y="9"/>
                  <a:pt x="580" y="9"/>
                </a:cubicBezTo>
                <a:cubicBezTo>
                  <a:pt x="571" y="60"/>
                  <a:pt x="552" y="106"/>
                  <a:pt x="531" y="143"/>
                </a:cubicBezTo>
                <a:cubicBezTo>
                  <a:pt x="509" y="181"/>
                  <a:pt x="483" y="212"/>
                  <a:pt x="456" y="237"/>
                </a:cubicBezTo>
                <a:cubicBezTo>
                  <a:pt x="455" y="238"/>
                  <a:pt x="455" y="238"/>
                  <a:pt x="454" y="238"/>
                </a:cubicBezTo>
                <a:cubicBezTo>
                  <a:pt x="415" y="153"/>
                  <a:pt x="366" y="73"/>
                  <a:pt x="310" y="0"/>
                </a:cubicBezTo>
                <a:cubicBezTo>
                  <a:pt x="272" y="25"/>
                  <a:pt x="272" y="25"/>
                  <a:pt x="272" y="25"/>
                </a:cubicBezTo>
                <a:cubicBezTo>
                  <a:pt x="346" y="158"/>
                  <a:pt x="386" y="295"/>
                  <a:pt x="401" y="434"/>
                </a:cubicBezTo>
                <a:cubicBezTo>
                  <a:pt x="344" y="419"/>
                  <a:pt x="287" y="397"/>
                  <a:pt x="234" y="365"/>
                </a:cubicBezTo>
                <a:cubicBezTo>
                  <a:pt x="188" y="337"/>
                  <a:pt x="145" y="301"/>
                  <a:pt x="106" y="257"/>
                </a:cubicBezTo>
                <a:cubicBezTo>
                  <a:pt x="68" y="212"/>
                  <a:pt x="32" y="157"/>
                  <a:pt x="12" y="95"/>
                </a:cubicBezTo>
                <a:cubicBezTo>
                  <a:pt x="0" y="101"/>
                  <a:pt x="0" y="101"/>
                  <a:pt x="0" y="101"/>
                </a:cubicBezTo>
                <a:cubicBezTo>
                  <a:pt x="18" y="172"/>
                  <a:pt x="52" y="232"/>
                  <a:pt x="90" y="284"/>
                </a:cubicBezTo>
                <a:cubicBezTo>
                  <a:pt x="128" y="335"/>
                  <a:pt x="172" y="378"/>
                  <a:pt x="218" y="413"/>
                </a:cubicBezTo>
                <a:cubicBezTo>
                  <a:pt x="278" y="457"/>
                  <a:pt x="341" y="489"/>
                  <a:pt x="406" y="511"/>
                </a:cubicBezTo>
                <a:cubicBezTo>
                  <a:pt x="412" y="679"/>
                  <a:pt x="383" y="847"/>
                  <a:pt x="331" y="1010"/>
                </a:cubicBezTo>
                <a:cubicBezTo>
                  <a:pt x="557" y="1010"/>
                  <a:pt x="557" y="1010"/>
                  <a:pt x="557" y="1010"/>
                </a:cubicBezTo>
                <a:cubicBezTo>
                  <a:pt x="583" y="820"/>
                  <a:pt x="587" y="695"/>
                  <a:pt x="546" y="509"/>
                </a:cubicBezTo>
                <a:cubicBezTo>
                  <a:pt x="528" y="428"/>
                  <a:pt x="503" y="349"/>
                  <a:pt x="470" y="27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53" name="Freeform 7"/>
          <p:cNvSpPr>
            <a:spLocks noEditPoints="1"/>
          </p:cNvSpPr>
          <p:nvPr/>
        </p:nvSpPr>
        <p:spPr bwMode="auto">
          <a:xfrm>
            <a:off x="17916751" y="6560041"/>
            <a:ext cx="709491" cy="707326"/>
          </a:xfrm>
          <a:custGeom>
            <a:avLst/>
            <a:gdLst>
              <a:gd name="T0" fmla="*/ 106 w 114"/>
              <a:gd name="T1" fmla="*/ 0 h 114"/>
              <a:gd name="T2" fmla="*/ 8 w 114"/>
              <a:gd name="T3" fmla="*/ 0 h 114"/>
              <a:gd name="T4" fmla="*/ 0 w 114"/>
              <a:gd name="T5" fmla="*/ 8 h 114"/>
              <a:gd name="T6" fmla="*/ 0 w 114"/>
              <a:gd name="T7" fmla="*/ 106 h 114"/>
              <a:gd name="T8" fmla="*/ 8 w 114"/>
              <a:gd name="T9" fmla="*/ 114 h 114"/>
              <a:gd name="T10" fmla="*/ 106 w 114"/>
              <a:gd name="T11" fmla="*/ 114 h 114"/>
              <a:gd name="T12" fmla="*/ 114 w 114"/>
              <a:gd name="T13" fmla="*/ 106 h 114"/>
              <a:gd name="T14" fmla="*/ 114 w 114"/>
              <a:gd name="T15" fmla="*/ 8 h 114"/>
              <a:gd name="T16" fmla="*/ 106 w 114"/>
              <a:gd name="T17" fmla="*/ 0 h 114"/>
              <a:gd name="T18" fmla="*/ 35 w 114"/>
              <a:gd name="T19" fmla="*/ 96 h 114"/>
              <a:gd name="T20" fmla="*/ 17 w 114"/>
              <a:gd name="T21" fmla="*/ 96 h 114"/>
              <a:gd name="T22" fmla="*/ 17 w 114"/>
              <a:gd name="T23" fmla="*/ 44 h 114"/>
              <a:gd name="T24" fmla="*/ 35 w 114"/>
              <a:gd name="T25" fmla="*/ 44 h 114"/>
              <a:gd name="T26" fmla="*/ 35 w 114"/>
              <a:gd name="T27" fmla="*/ 96 h 114"/>
              <a:gd name="T28" fmla="*/ 26 w 114"/>
              <a:gd name="T29" fmla="*/ 37 h 114"/>
              <a:gd name="T30" fmla="*/ 26 w 114"/>
              <a:gd name="T31" fmla="*/ 37 h 114"/>
              <a:gd name="T32" fmla="*/ 16 w 114"/>
              <a:gd name="T33" fmla="*/ 28 h 114"/>
              <a:gd name="T34" fmla="*/ 26 w 114"/>
              <a:gd name="T35" fmla="*/ 19 h 114"/>
              <a:gd name="T36" fmla="*/ 36 w 114"/>
              <a:gd name="T37" fmla="*/ 28 h 114"/>
              <a:gd name="T38" fmla="*/ 26 w 114"/>
              <a:gd name="T39" fmla="*/ 37 h 114"/>
              <a:gd name="T40" fmla="*/ 97 w 114"/>
              <a:gd name="T41" fmla="*/ 96 h 114"/>
              <a:gd name="T42" fmla="*/ 80 w 114"/>
              <a:gd name="T43" fmla="*/ 96 h 114"/>
              <a:gd name="T44" fmla="*/ 80 w 114"/>
              <a:gd name="T45" fmla="*/ 68 h 114"/>
              <a:gd name="T46" fmla="*/ 71 w 114"/>
              <a:gd name="T47" fmla="*/ 56 h 114"/>
              <a:gd name="T48" fmla="*/ 62 w 114"/>
              <a:gd name="T49" fmla="*/ 63 h 114"/>
              <a:gd name="T50" fmla="*/ 61 w 114"/>
              <a:gd name="T51" fmla="*/ 67 h 114"/>
              <a:gd name="T52" fmla="*/ 61 w 114"/>
              <a:gd name="T53" fmla="*/ 96 h 114"/>
              <a:gd name="T54" fmla="*/ 44 w 114"/>
              <a:gd name="T55" fmla="*/ 96 h 114"/>
              <a:gd name="T56" fmla="*/ 44 w 114"/>
              <a:gd name="T57" fmla="*/ 44 h 114"/>
              <a:gd name="T58" fmla="*/ 61 w 114"/>
              <a:gd name="T59" fmla="*/ 44 h 114"/>
              <a:gd name="T60" fmla="*/ 61 w 114"/>
              <a:gd name="T61" fmla="*/ 51 h 114"/>
              <a:gd name="T62" fmla="*/ 77 w 114"/>
              <a:gd name="T63" fmla="*/ 43 h 114"/>
              <a:gd name="T64" fmla="*/ 97 w 114"/>
              <a:gd name="T65" fmla="*/ 66 h 114"/>
              <a:gd name="T66" fmla="*/ 97 w 114"/>
              <a:gd name="T67" fmla="*/ 96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4" h="114">
                <a:moveTo>
                  <a:pt x="106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11"/>
                  <a:pt x="4" y="114"/>
                  <a:pt x="8" y="114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110" y="114"/>
                  <a:pt x="114" y="111"/>
                  <a:pt x="114" y="106"/>
                </a:cubicBezTo>
                <a:cubicBezTo>
                  <a:pt x="114" y="8"/>
                  <a:pt x="114" y="8"/>
                  <a:pt x="114" y="8"/>
                </a:cubicBezTo>
                <a:cubicBezTo>
                  <a:pt x="114" y="3"/>
                  <a:pt x="110" y="0"/>
                  <a:pt x="106" y="0"/>
                </a:cubicBezTo>
                <a:close/>
                <a:moveTo>
                  <a:pt x="35" y="96"/>
                </a:moveTo>
                <a:cubicBezTo>
                  <a:pt x="17" y="96"/>
                  <a:pt x="17" y="96"/>
                  <a:pt x="17" y="96"/>
                </a:cubicBezTo>
                <a:cubicBezTo>
                  <a:pt x="17" y="44"/>
                  <a:pt x="17" y="44"/>
                  <a:pt x="17" y="44"/>
                </a:cubicBezTo>
                <a:cubicBezTo>
                  <a:pt x="35" y="44"/>
                  <a:pt x="35" y="44"/>
                  <a:pt x="35" y="44"/>
                </a:cubicBezTo>
                <a:lnTo>
                  <a:pt x="35" y="96"/>
                </a:lnTo>
                <a:close/>
                <a:moveTo>
                  <a:pt x="26" y="37"/>
                </a:moveTo>
                <a:cubicBezTo>
                  <a:pt x="26" y="37"/>
                  <a:pt x="26" y="37"/>
                  <a:pt x="26" y="37"/>
                </a:cubicBezTo>
                <a:cubicBezTo>
                  <a:pt x="20" y="37"/>
                  <a:pt x="16" y="33"/>
                  <a:pt x="16" y="28"/>
                </a:cubicBezTo>
                <a:cubicBezTo>
                  <a:pt x="16" y="23"/>
                  <a:pt x="20" y="19"/>
                  <a:pt x="26" y="19"/>
                </a:cubicBezTo>
                <a:cubicBezTo>
                  <a:pt x="32" y="19"/>
                  <a:pt x="36" y="23"/>
                  <a:pt x="36" y="28"/>
                </a:cubicBezTo>
                <a:cubicBezTo>
                  <a:pt x="36" y="33"/>
                  <a:pt x="32" y="37"/>
                  <a:pt x="26" y="37"/>
                </a:cubicBezTo>
                <a:close/>
                <a:moveTo>
                  <a:pt x="97" y="96"/>
                </a:moveTo>
                <a:cubicBezTo>
                  <a:pt x="80" y="96"/>
                  <a:pt x="80" y="96"/>
                  <a:pt x="80" y="96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61"/>
                  <a:pt x="77" y="56"/>
                  <a:pt x="71" y="56"/>
                </a:cubicBezTo>
                <a:cubicBezTo>
                  <a:pt x="66" y="56"/>
                  <a:pt x="63" y="59"/>
                  <a:pt x="62" y="63"/>
                </a:cubicBezTo>
                <a:cubicBezTo>
                  <a:pt x="61" y="64"/>
                  <a:pt x="61" y="65"/>
                  <a:pt x="61" y="67"/>
                </a:cubicBezTo>
                <a:cubicBezTo>
                  <a:pt x="61" y="96"/>
                  <a:pt x="61" y="96"/>
                  <a:pt x="61" y="96"/>
                </a:cubicBezTo>
                <a:cubicBezTo>
                  <a:pt x="44" y="96"/>
                  <a:pt x="44" y="96"/>
                  <a:pt x="44" y="96"/>
                </a:cubicBezTo>
                <a:cubicBezTo>
                  <a:pt x="44" y="96"/>
                  <a:pt x="44" y="49"/>
                  <a:pt x="44" y="44"/>
                </a:cubicBezTo>
                <a:cubicBezTo>
                  <a:pt x="61" y="44"/>
                  <a:pt x="61" y="44"/>
                  <a:pt x="61" y="44"/>
                </a:cubicBezTo>
                <a:cubicBezTo>
                  <a:pt x="61" y="51"/>
                  <a:pt x="61" y="51"/>
                  <a:pt x="61" y="51"/>
                </a:cubicBezTo>
                <a:cubicBezTo>
                  <a:pt x="64" y="48"/>
                  <a:pt x="68" y="43"/>
                  <a:pt x="77" y="43"/>
                </a:cubicBezTo>
                <a:cubicBezTo>
                  <a:pt x="88" y="43"/>
                  <a:pt x="97" y="50"/>
                  <a:pt x="97" y="66"/>
                </a:cubicBezTo>
                <a:lnTo>
                  <a:pt x="97" y="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7775793" y="9596140"/>
            <a:ext cx="1346155" cy="1346504"/>
            <a:chOff x="4127501" y="4194175"/>
            <a:chExt cx="909638" cy="909637"/>
          </a:xfrm>
          <a:solidFill>
            <a:schemeClr val="accent4"/>
          </a:solidFill>
        </p:grpSpPr>
        <p:sp>
          <p:nvSpPr>
            <p:cNvPr id="55" name="Freeform 11"/>
            <p:cNvSpPr>
              <a:spLocks/>
            </p:cNvSpPr>
            <p:nvPr/>
          </p:nvSpPr>
          <p:spPr bwMode="auto">
            <a:xfrm>
              <a:off x="4386263" y="4659313"/>
              <a:ext cx="96838" cy="192087"/>
            </a:xfrm>
            <a:custGeom>
              <a:avLst/>
              <a:gdLst>
                <a:gd name="T0" fmla="*/ 0 w 61"/>
                <a:gd name="T1" fmla="*/ 18 h 121"/>
                <a:gd name="T2" fmla="*/ 22 w 61"/>
                <a:gd name="T3" fmla="*/ 18 h 121"/>
                <a:gd name="T4" fmla="*/ 22 w 61"/>
                <a:gd name="T5" fmla="*/ 121 h 121"/>
                <a:gd name="T6" fmla="*/ 40 w 61"/>
                <a:gd name="T7" fmla="*/ 121 h 121"/>
                <a:gd name="T8" fmla="*/ 40 w 61"/>
                <a:gd name="T9" fmla="*/ 18 h 121"/>
                <a:gd name="T10" fmla="*/ 61 w 61"/>
                <a:gd name="T11" fmla="*/ 18 h 121"/>
                <a:gd name="T12" fmla="*/ 61 w 61"/>
                <a:gd name="T13" fmla="*/ 0 h 121"/>
                <a:gd name="T14" fmla="*/ 0 w 61"/>
                <a:gd name="T15" fmla="*/ 0 h 121"/>
                <a:gd name="T16" fmla="*/ 0 w 61"/>
                <a:gd name="T17" fmla="*/ 1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21">
                  <a:moveTo>
                    <a:pt x="0" y="18"/>
                  </a:moveTo>
                  <a:lnTo>
                    <a:pt x="22" y="18"/>
                  </a:lnTo>
                  <a:lnTo>
                    <a:pt x="22" y="121"/>
                  </a:lnTo>
                  <a:lnTo>
                    <a:pt x="40" y="121"/>
                  </a:lnTo>
                  <a:lnTo>
                    <a:pt x="40" y="18"/>
                  </a:lnTo>
                  <a:lnTo>
                    <a:pt x="61" y="18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56" name="Freeform 12"/>
            <p:cNvSpPr>
              <a:spLocks/>
            </p:cNvSpPr>
            <p:nvPr/>
          </p:nvSpPr>
          <p:spPr bwMode="auto">
            <a:xfrm>
              <a:off x="4572001" y="4440238"/>
              <a:ext cx="25400" cy="109537"/>
            </a:xfrm>
            <a:custGeom>
              <a:avLst/>
              <a:gdLst>
                <a:gd name="T0" fmla="*/ 3 w 6"/>
                <a:gd name="T1" fmla="*/ 26 h 26"/>
                <a:gd name="T2" fmla="*/ 5 w 6"/>
                <a:gd name="T3" fmla="*/ 25 h 26"/>
                <a:gd name="T4" fmla="*/ 6 w 6"/>
                <a:gd name="T5" fmla="*/ 23 h 26"/>
                <a:gd name="T6" fmla="*/ 6 w 6"/>
                <a:gd name="T7" fmla="*/ 3 h 26"/>
                <a:gd name="T8" fmla="*/ 5 w 6"/>
                <a:gd name="T9" fmla="*/ 1 h 26"/>
                <a:gd name="T10" fmla="*/ 3 w 6"/>
                <a:gd name="T11" fmla="*/ 0 h 26"/>
                <a:gd name="T12" fmla="*/ 0 w 6"/>
                <a:gd name="T13" fmla="*/ 1 h 26"/>
                <a:gd name="T14" fmla="*/ 0 w 6"/>
                <a:gd name="T15" fmla="*/ 3 h 26"/>
                <a:gd name="T16" fmla="*/ 0 w 6"/>
                <a:gd name="T17" fmla="*/ 23 h 26"/>
                <a:gd name="T18" fmla="*/ 0 w 6"/>
                <a:gd name="T19" fmla="*/ 25 h 26"/>
                <a:gd name="T20" fmla="*/ 3 w 6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6">
                  <a:moveTo>
                    <a:pt x="3" y="26"/>
                  </a:moveTo>
                  <a:cubicBezTo>
                    <a:pt x="4" y="26"/>
                    <a:pt x="5" y="26"/>
                    <a:pt x="5" y="25"/>
                  </a:cubicBezTo>
                  <a:cubicBezTo>
                    <a:pt x="6" y="25"/>
                    <a:pt x="6" y="24"/>
                    <a:pt x="6" y="2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2" y="26"/>
                    <a:pt x="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57" name="Freeform 13"/>
            <p:cNvSpPr>
              <a:spLocks noEditPoints="1"/>
            </p:cNvSpPr>
            <p:nvPr/>
          </p:nvSpPr>
          <p:spPr bwMode="auto">
            <a:xfrm>
              <a:off x="4600576" y="4659313"/>
              <a:ext cx="79375" cy="192087"/>
            </a:xfrm>
            <a:custGeom>
              <a:avLst/>
              <a:gdLst>
                <a:gd name="T0" fmla="*/ 13 w 19"/>
                <a:gd name="T1" fmla="*/ 12 h 46"/>
                <a:gd name="T2" fmla="*/ 9 w 19"/>
                <a:gd name="T3" fmla="*/ 12 h 46"/>
                <a:gd name="T4" fmla="*/ 6 w 19"/>
                <a:gd name="T5" fmla="*/ 15 h 46"/>
                <a:gd name="T6" fmla="*/ 6 w 19"/>
                <a:gd name="T7" fmla="*/ 0 h 46"/>
                <a:gd name="T8" fmla="*/ 0 w 19"/>
                <a:gd name="T9" fmla="*/ 0 h 46"/>
                <a:gd name="T10" fmla="*/ 0 w 19"/>
                <a:gd name="T11" fmla="*/ 46 h 46"/>
                <a:gd name="T12" fmla="*/ 6 w 19"/>
                <a:gd name="T13" fmla="*/ 46 h 46"/>
                <a:gd name="T14" fmla="*/ 6 w 19"/>
                <a:gd name="T15" fmla="*/ 43 h 46"/>
                <a:gd name="T16" fmla="*/ 9 w 19"/>
                <a:gd name="T17" fmla="*/ 45 h 46"/>
                <a:gd name="T18" fmla="*/ 13 w 19"/>
                <a:gd name="T19" fmla="*/ 46 h 46"/>
                <a:gd name="T20" fmla="*/ 18 w 19"/>
                <a:gd name="T21" fmla="*/ 44 h 46"/>
                <a:gd name="T22" fmla="*/ 19 w 19"/>
                <a:gd name="T23" fmla="*/ 39 h 46"/>
                <a:gd name="T24" fmla="*/ 19 w 19"/>
                <a:gd name="T25" fmla="*/ 20 h 46"/>
                <a:gd name="T26" fmla="*/ 17 w 19"/>
                <a:gd name="T27" fmla="*/ 14 h 46"/>
                <a:gd name="T28" fmla="*/ 13 w 19"/>
                <a:gd name="T29" fmla="*/ 12 h 46"/>
                <a:gd name="T30" fmla="*/ 12 w 19"/>
                <a:gd name="T31" fmla="*/ 38 h 46"/>
                <a:gd name="T32" fmla="*/ 12 w 19"/>
                <a:gd name="T33" fmla="*/ 40 h 46"/>
                <a:gd name="T34" fmla="*/ 10 w 19"/>
                <a:gd name="T35" fmla="*/ 41 h 46"/>
                <a:gd name="T36" fmla="*/ 8 w 19"/>
                <a:gd name="T37" fmla="*/ 41 h 46"/>
                <a:gd name="T38" fmla="*/ 6 w 19"/>
                <a:gd name="T39" fmla="*/ 39 h 46"/>
                <a:gd name="T40" fmla="*/ 6 w 19"/>
                <a:gd name="T41" fmla="*/ 18 h 46"/>
                <a:gd name="T42" fmla="*/ 8 w 19"/>
                <a:gd name="T43" fmla="*/ 17 h 46"/>
                <a:gd name="T44" fmla="*/ 9 w 19"/>
                <a:gd name="T45" fmla="*/ 17 h 46"/>
                <a:gd name="T46" fmla="*/ 11 w 19"/>
                <a:gd name="T47" fmla="*/ 18 h 46"/>
                <a:gd name="T48" fmla="*/ 12 w 19"/>
                <a:gd name="T49" fmla="*/ 20 h 46"/>
                <a:gd name="T50" fmla="*/ 12 w 19"/>
                <a:gd name="T51" fmla="*/ 3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" h="46">
                  <a:moveTo>
                    <a:pt x="13" y="12"/>
                  </a:moveTo>
                  <a:cubicBezTo>
                    <a:pt x="11" y="12"/>
                    <a:pt x="10" y="12"/>
                    <a:pt x="9" y="12"/>
                  </a:cubicBezTo>
                  <a:cubicBezTo>
                    <a:pt x="8" y="13"/>
                    <a:pt x="7" y="14"/>
                    <a:pt x="6" y="1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7" y="44"/>
                    <a:pt x="8" y="45"/>
                    <a:pt x="9" y="45"/>
                  </a:cubicBezTo>
                  <a:cubicBezTo>
                    <a:pt x="10" y="46"/>
                    <a:pt x="12" y="46"/>
                    <a:pt x="13" y="46"/>
                  </a:cubicBezTo>
                  <a:cubicBezTo>
                    <a:pt x="15" y="46"/>
                    <a:pt x="16" y="46"/>
                    <a:pt x="18" y="44"/>
                  </a:cubicBezTo>
                  <a:cubicBezTo>
                    <a:pt x="19" y="43"/>
                    <a:pt x="19" y="41"/>
                    <a:pt x="19" y="3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7"/>
                    <a:pt x="19" y="15"/>
                    <a:pt x="17" y="14"/>
                  </a:cubicBezTo>
                  <a:cubicBezTo>
                    <a:pt x="16" y="12"/>
                    <a:pt x="15" y="12"/>
                    <a:pt x="13" y="12"/>
                  </a:cubicBezTo>
                  <a:close/>
                  <a:moveTo>
                    <a:pt x="12" y="38"/>
                  </a:moveTo>
                  <a:cubicBezTo>
                    <a:pt x="12" y="39"/>
                    <a:pt x="12" y="40"/>
                    <a:pt x="12" y="40"/>
                  </a:cubicBezTo>
                  <a:cubicBezTo>
                    <a:pt x="11" y="41"/>
                    <a:pt x="11" y="41"/>
                    <a:pt x="10" y="41"/>
                  </a:cubicBezTo>
                  <a:cubicBezTo>
                    <a:pt x="9" y="41"/>
                    <a:pt x="9" y="41"/>
                    <a:pt x="8" y="41"/>
                  </a:cubicBezTo>
                  <a:cubicBezTo>
                    <a:pt x="8" y="40"/>
                    <a:pt x="7" y="40"/>
                    <a:pt x="6" y="3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0" y="17"/>
                    <a:pt x="11" y="17"/>
                    <a:pt x="11" y="18"/>
                  </a:cubicBezTo>
                  <a:cubicBezTo>
                    <a:pt x="12" y="18"/>
                    <a:pt x="12" y="19"/>
                    <a:pt x="12" y="20"/>
                  </a:cubicBezTo>
                  <a:lnTo>
                    <a:pt x="1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auto">
            <a:xfrm>
              <a:off x="4495801" y="4710113"/>
              <a:ext cx="84138" cy="141287"/>
            </a:xfrm>
            <a:custGeom>
              <a:avLst/>
              <a:gdLst>
                <a:gd name="T0" fmla="*/ 13 w 20"/>
                <a:gd name="T1" fmla="*/ 26 h 34"/>
                <a:gd name="T2" fmla="*/ 11 w 20"/>
                <a:gd name="T3" fmla="*/ 27 h 34"/>
                <a:gd name="T4" fmla="*/ 9 w 20"/>
                <a:gd name="T5" fmla="*/ 28 h 34"/>
                <a:gd name="T6" fmla="*/ 7 w 20"/>
                <a:gd name="T7" fmla="*/ 28 h 34"/>
                <a:gd name="T8" fmla="*/ 7 w 20"/>
                <a:gd name="T9" fmla="*/ 26 h 34"/>
                <a:gd name="T10" fmla="*/ 7 w 20"/>
                <a:gd name="T11" fmla="*/ 0 h 34"/>
                <a:gd name="T12" fmla="*/ 0 w 20"/>
                <a:gd name="T13" fmla="*/ 0 h 34"/>
                <a:gd name="T14" fmla="*/ 0 w 20"/>
                <a:gd name="T15" fmla="*/ 28 h 34"/>
                <a:gd name="T16" fmla="*/ 1 w 20"/>
                <a:gd name="T17" fmla="*/ 33 h 34"/>
                <a:gd name="T18" fmla="*/ 5 w 20"/>
                <a:gd name="T19" fmla="*/ 34 h 34"/>
                <a:gd name="T20" fmla="*/ 9 w 20"/>
                <a:gd name="T21" fmla="*/ 33 h 34"/>
                <a:gd name="T22" fmla="*/ 13 w 20"/>
                <a:gd name="T23" fmla="*/ 30 h 34"/>
                <a:gd name="T24" fmla="*/ 13 w 20"/>
                <a:gd name="T25" fmla="*/ 34 h 34"/>
                <a:gd name="T26" fmla="*/ 20 w 20"/>
                <a:gd name="T27" fmla="*/ 34 h 34"/>
                <a:gd name="T28" fmla="*/ 20 w 20"/>
                <a:gd name="T29" fmla="*/ 0 h 34"/>
                <a:gd name="T30" fmla="*/ 13 w 20"/>
                <a:gd name="T31" fmla="*/ 0 h 34"/>
                <a:gd name="T32" fmla="*/ 13 w 20"/>
                <a:gd name="T33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4">
                  <a:moveTo>
                    <a:pt x="13" y="26"/>
                  </a:moveTo>
                  <a:cubicBezTo>
                    <a:pt x="12" y="26"/>
                    <a:pt x="11" y="27"/>
                    <a:pt x="11" y="27"/>
                  </a:cubicBezTo>
                  <a:cubicBezTo>
                    <a:pt x="10" y="28"/>
                    <a:pt x="9" y="28"/>
                    <a:pt x="9" y="28"/>
                  </a:cubicBezTo>
                  <a:cubicBezTo>
                    <a:pt x="8" y="28"/>
                    <a:pt x="8" y="28"/>
                    <a:pt x="7" y="28"/>
                  </a:cubicBezTo>
                  <a:cubicBezTo>
                    <a:pt x="7" y="27"/>
                    <a:pt x="7" y="27"/>
                    <a:pt x="7" y="2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1" y="32"/>
                    <a:pt x="1" y="33"/>
                  </a:cubicBezTo>
                  <a:cubicBezTo>
                    <a:pt x="2" y="34"/>
                    <a:pt x="3" y="34"/>
                    <a:pt x="5" y="34"/>
                  </a:cubicBezTo>
                  <a:cubicBezTo>
                    <a:pt x="6" y="34"/>
                    <a:pt x="8" y="34"/>
                    <a:pt x="9" y="33"/>
                  </a:cubicBezTo>
                  <a:cubicBezTo>
                    <a:pt x="10" y="32"/>
                    <a:pt x="12" y="31"/>
                    <a:pt x="13" y="30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60" name="Freeform 15"/>
            <p:cNvSpPr>
              <a:spLocks noEditPoints="1"/>
            </p:cNvSpPr>
            <p:nvPr/>
          </p:nvSpPr>
          <p:spPr bwMode="auto">
            <a:xfrm>
              <a:off x="4127501" y="4194175"/>
              <a:ext cx="909638" cy="909637"/>
            </a:xfrm>
            <a:custGeom>
              <a:avLst/>
              <a:gdLst>
                <a:gd name="T0" fmla="*/ 108 w 217"/>
                <a:gd name="T1" fmla="*/ 0 h 217"/>
                <a:gd name="T2" fmla="*/ 0 w 217"/>
                <a:gd name="T3" fmla="*/ 108 h 217"/>
                <a:gd name="T4" fmla="*/ 108 w 217"/>
                <a:gd name="T5" fmla="*/ 217 h 217"/>
                <a:gd name="T6" fmla="*/ 217 w 217"/>
                <a:gd name="T7" fmla="*/ 108 h 217"/>
                <a:gd name="T8" fmla="*/ 108 w 217"/>
                <a:gd name="T9" fmla="*/ 0 h 217"/>
                <a:gd name="T10" fmla="*/ 126 w 217"/>
                <a:gd name="T11" fmla="*/ 53 h 217"/>
                <a:gd name="T12" fmla="*/ 134 w 217"/>
                <a:gd name="T13" fmla="*/ 53 h 217"/>
                <a:gd name="T14" fmla="*/ 134 w 217"/>
                <a:gd name="T15" fmla="*/ 82 h 217"/>
                <a:gd name="T16" fmla="*/ 134 w 217"/>
                <a:gd name="T17" fmla="*/ 84 h 217"/>
                <a:gd name="T18" fmla="*/ 136 w 217"/>
                <a:gd name="T19" fmla="*/ 84 h 217"/>
                <a:gd name="T20" fmla="*/ 138 w 217"/>
                <a:gd name="T21" fmla="*/ 84 h 217"/>
                <a:gd name="T22" fmla="*/ 140 w 217"/>
                <a:gd name="T23" fmla="*/ 82 h 217"/>
                <a:gd name="T24" fmla="*/ 140 w 217"/>
                <a:gd name="T25" fmla="*/ 53 h 217"/>
                <a:gd name="T26" fmla="*/ 148 w 217"/>
                <a:gd name="T27" fmla="*/ 53 h 217"/>
                <a:gd name="T28" fmla="*/ 148 w 217"/>
                <a:gd name="T29" fmla="*/ 91 h 217"/>
                <a:gd name="T30" fmla="*/ 140 w 217"/>
                <a:gd name="T31" fmla="*/ 91 h 217"/>
                <a:gd name="T32" fmla="*/ 140 w 217"/>
                <a:gd name="T33" fmla="*/ 86 h 217"/>
                <a:gd name="T34" fmla="*/ 136 w 217"/>
                <a:gd name="T35" fmla="*/ 90 h 217"/>
                <a:gd name="T36" fmla="*/ 131 w 217"/>
                <a:gd name="T37" fmla="*/ 91 h 217"/>
                <a:gd name="T38" fmla="*/ 127 w 217"/>
                <a:gd name="T39" fmla="*/ 89 h 217"/>
                <a:gd name="T40" fmla="*/ 126 w 217"/>
                <a:gd name="T41" fmla="*/ 84 h 217"/>
                <a:gd name="T42" fmla="*/ 126 w 217"/>
                <a:gd name="T43" fmla="*/ 53 h 217"/>
                <a:gd name="T44" fmla="*/ 98 w 217"/>
                <a:gd name="T45" fmla="*/ 62 h 217"/>
                <a:gd name="T46" fmla="*/ 101 w 217"/>
                <a:gd name="T47" fmla="*/ 55 h 217"/>
                <a:gd name="T48" fmla="*/ 109 w 217"/>
                <a:gd name="T49" fmla="*/ 52 h 217"/>
                <a:gd name="T50" fmla="*/ 117 w 217"/>
                <a:gd name="T51" fmla="*/ 55 h 217"/>
                <a:gd name="T52" fmla="*/ 120 w 217"/>
                <a:gd name="T53" fmla="*/ 62 h 217"/>
                <a:gd name="T54" fmla="*/ 120 w 217"/>
                <a:gd name="T55" fmla="*/ 81 h 217"/>
                <a:gd name="T56" fmla="*/ 117 w 217"/>
                <a:gd name="T57" fmla="*/ 89 h 217"/>
                <a:gd name="T58" fmla="*/ 109 w 217"/>
                <a:gd name="T59" fmla="*/ 91 h 217"/>
                <a:gd name="T60" fmla="*/ 101 w 217"/>
                <a:gd name="T61" fmla="*/ 89 h 217"/>
                <a:gd name="T62" fmla="*/ 98 w 217"/>
                <a:gd name="T63" fmla="*/ 81 h 217"/>
                <a:gd name="T64" fmla="*/ 98 w 217"/>
                <a:gd name="T65" fmla="*/ 62 h 217"/>
                <a:gd name="T66" fmla="*/ 77 w 217"/>
                <a:gd name="T67" fmla="*/ 40 h 217"/>
                <a:gd name="T68" fmla="*/ 83 w 217"/>
                <a:gd name="T69" fmla="*/ 60 h 217"/>
                <a:gd name="T70" fmla="*/ 83 w 217"/>
                <a:gd name="T71" fmla="*/ 60 h 217"/>
                <a:gd name="T72" fmla="*/ 88 w 217"/>
                <a:gd name="T73" fmla="*/ 40 h 217"/>
                <a:gd name="T74" fmla="*/ 97 w 217"/>
                <a:gd name="T75" fmla="*/ 40 h 217"/>
                <a:gd name="T76" fmla="*/ 87 w 217"/>
                <a:gd name="T77" fmla="*/ 70 h 217"/>
                <a:gd name="T78" fmla="*/ 87 w 217"/>
                <a:gd name="T79" fmla="*/ 91 h 217"/>
                <a:gd name="T80" fmla="*/ 79 w 217"/>
                <a:gd name="T81" fmla="*/ 91 h 217"/>
                <a:gd name="T82" fmla="*/ 79 w 217"/>
                <a:gd name="T83" fmla="*/ 71 h 217"/>
                <a:gd name="T84" fmla="*/ 68 w 217"/>
                <a:gd name="T85" fmla="*/ 40 h 217"/>
                <a:gd name="T86" fmla="*/ 77 w 217"/>
                <a:gd name="T87" fmla="*/ 40 h 217"/>
                <a:gd name="T88" fmla="*/ 177 w 217"/>
                <a:gd name="T89" fmla="*/ 146 h 217"/>
                <a:gd name="T90" fmla="*/ 152 w 217"/>
                <a:gd name="T91" fmla="*/ 171 h 217"/>
                <a:gd name="T92" fmla="*/ 68 w 217"/>
                <a:gd name="T93" fmla="*/ 171 h 217"/>
                <a:gd name="T94" fmla="*/ 43 w 217"/>
                <a:gd name="T95" fmla="*/ 146 h 217"/>
                <a:gd name="T96" fmla="*/ 43 w 217"/>
                <a:gd name="T97" fmla="*/ 127 h 217"/>
                <a:gd name="T98" fmla="*/ 68 w 217"/>
                <a:gd name="T99" fmla="*/ 102 h 217"/>
                <a:gd name="T100" fmla="*/ 152 w 217"/>
                <a:gd name="T101" fmla="*/ 102 h 217"/>
                <a:gd name="T102" fmla="*/ 177 w 217"/>
                <a:gd name="T103" fmla="*/ 127 h 217"/>
                <a:gd name="T104" fmla="*/ 177 w 217"/>
                <a:gd name="T105" fmla="*/ 14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17">
                  <a:moveTo>
                    <a:pt x="108" y="0"/>
                  </a:moveTo>
                  <a:cubicBezTo>
                    <a:pt x="48" y="0"/>
                    <a:pt x="0" y="48"/>
                    <a:pt x="0" y="108"/>
                  </a:cubicBezTo>
                  <a:cubicBezTo>
                    <a:pt x="0" y="169"/>
                    <a:pt x="48" y="217"/>
                    <a:pt x="108" y="217"/>
                  </a:cubicBezTo>
                  <a:cubicBezTo>
                    <a:pt x="169" y="217"/>
                    <a:pt x="217" y="169"/>
                    <a:pt x="217" y="108"/>
                  </a:cubicBezTo>
                  <a:cubicBezTo>
                    <a:pt x="217" y="48"/>
                    <a:pt x="169" y="0"/>
                    <a:pt x="108" y="0"/>
                  </a:cubicBezTo>
                  <a:close/>
                  <a:moveTo>
                    <a:pt x="126" y="53"/>
                  </a:moveTo>
                  <a:cubicBezTo>
                    <a:pt x="134" y="53"/>
                    <a:pt x="134" y="53"/>
                    <a:pt x="134" y="53"/>
                  </a:cubicBezTo>
                  <a:cubicBezTo>
                    <a:pt x="134" y="82"/>
                    <a:pt x="134" y="82"/>
                    <a:pt x="134" y="82"/>
                  </a:cubicBezTo>
                  <a:cubicBezTo>
                    <a:pt x="134" y="83"/>
                    <a:pt x="134" y="83"/>
                    <a:pt x="134" y="84"/>
                  </a:cubicBezTo>
                  <a:cubicBezTo>
                    <a:pt x="134" y="84"/>
                    <a:pt x="135" y="84"/>
                    <a:pt x="136" y="84"/>
                  </a:cubicBezTo>
                  <a:cubicBezTo>
                    <a:pt x="136" y="84"/>
                    <a:pt x="137" y="84"/>
                    <a:pt x="138" y="84"/>
                  </a:cubicBezTo>
                  <a:cubicBezTo>
                    <a:pt x="139" y="83"/>
                    <a:pt x="139" y="82"/>
                    <a:pt x="140" y="82"/>
                  </a:cubicBezTo>
                  <a:cubicBezTo>
                    <a:pt x="140" y="53"/>
                    <a:pt x="140" y="53"/>
                    <a:pt x="140" y="53"/>
                  </a:cubicBezTo>
                  <a:cubicBezTo>
                    <a:pt x="148" y="53"/>
                    <a:pt x="148" y="53"/>
                    <a:pt x="148" y="53"/>
                  </a:cubicBezTo>
                  <a:cubicBezTo>
                    <a:pt x="148" y="91"/>
                    <a:pt x="148" y="91"/>
                    <a:pt x="148" y="91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86"/>
                    <a:pt x="140" y="86"/>
                    <a:pt x="140" y="86"/>
                  </a:cubicBezTo>
                  <a:cubicBezTo>
                    <a:pt x="139" y="88"/>
                    <a:pt x="137" y="89"/>
                    <a:pt x="136" y="90"/>
                  </a:cubicBezTo>
                  <a:cubicBezTo>
                    <a:pt x="134" y="91"/>
                    <a:pt x="133" y="91"/>
                    <a:pt x="131" y="91"/>
                  </a:cubicBezTo>
                  <a:cubicBezTo>
                    <a:pt x="130" y="91"/>
                    <a:pt x="128" y="91"/>
                    <a:pt x="127" y="89"/>
                  </a:cubicBezTo>
                  <a:cubicBezTo>
                    <a:pt x="126" y="88"/>
                    <a:pt x="126" y="87"/>
                    <a:pt x="126" y="84"/>
                  </a:cubicBezTo>
                  <a:lnTo>
                    <a:pt x="126" y="53"/>
                  </a:lnTo>
                  <a:close/>
                  <a:moveTo>
                    <a:pt x="98" y="62"/>
                  </a:moveTo>
                  <a:cubicBezTo>
                    <a:pt x="98" y="59"/>
                    <a:pt x="99" y="57"/>
                    <a:pt x="101" y="55"/>
                  </a:cubicBezTo>
                  <a:cubicBezTo>
                    <a:pt x="103" y="53"/>
                    <a:pt x="106" y="52"/>
                    <a:pt x="109" y="52"/>
                  </a:cubicBezTo>
                  <a:cubicBezTo>
                    <a:pt x="112" y="52"/>
                    <a:pt x="115" y="53"/>
                    <a:pt x="117" y="55"/>
                  </a:cubicBezTo>
                  <a:cubicBezTo>
                    <a:pt x="119" y="57"/>
                    <a:pt x="120" y="59"/>
                    <a:pt x="120" y="62"/>
                  </a:cubicBezTo>
                  <a:cubicBezTo>
                    <a:pt x="120" y="81"/>
                    <a:pt x="120" y="81"/>
                    <a:pt x="120" y="81"/>
                  </a:cubicBezTo>
                  <a:cubicBezTo>
                    <a:pt x="120" y="84"/>
                    <a:pt x="119" y="87"/>
                    <a:pt x="117" y="89"/>
                  </a:cubicBezTo>
                  <a:cubicBezTo>
                    <a:pt x="115" y="91"/>
                    <a:pt x="112" y="91"/>
                    <a:pt x="109" y="91"/>
                  </a:cubicBezTo>
                  <a:cubicBezTo>
                    <a:pt x="105" y="91"/>
                    <a:pt x="103" y="91"/>
                    <a:pt x="101" y="89"/>
                  </a:cubicBezTo>
                  <a:cubicBezTo>
                    <a:pt x="99" y="87"/>
                    <a:pt x="98" y="84"/>
                    <a:pt x="98" y="81"/>
                  </a:cubicBezTo>
                  <a:lnTo>
                    <a:pt x="98" y="62"/>
                  </a:lnTo>
                  <a:close/>
                  <a:moveTo>
                    <a:pt x="77" y="40"/>
                  </a:move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91"/>
                    <a:pt x="87" y="91"/>
                    <a:pt x="87" y="91"/>
                  </a:cubicBezTo>
                  <a:cubicBezTo>
                    <a:pt x="79" y="91"/>
                    <a:pt x="79" y="91"/>
                    <a:pt x="79" y="91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68" y="40"/>
                    <a:pt x="68" y="40"/>
                    <a:pt x="68" y="40"/>
                  </a:cubicBezTo>
                  <a:lnTo>
                    <a:pt x="77" y="40"/>
                  </a:lnTo>
                  <a:close/>
                  <a:moveTo>
                    <a:pt x="177" y="146"/>
                  </a:moveTo>
                  <a:cubicBezTo>
                    <a:pt x="177" y="160"/>
                    <a:pt x="166" y="171"/>
                    <a:pt x="152" y="171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54" y="171"/>
                    <a:pt x="43" y="160"/>
                    <a:pt x="43" y="146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3" y="113"/>
                    <a:pt x="54" y="102"/>
                    <a:pt x="68" y="102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66" y="102"/>
                    <a:pt x="177" y="113"/>
                    <a:pt x="177" y="127"/>
                  </a:cubicBezTo>
                  <a:lnTo>
                    <a:pt x="177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61" name="Freeform 16"/>
            <p:cNvSpPr>
              <a:spLocks noEditPoints="1"/>
            </p:cNvSpPr>
            <p:nvPr/>
          </p:nvSpPr>
          <p:spPr bwMode="auto">
            <a:xfrm>
              <a:off x="4697413" y="4705350"/>
              <a:ext cx="84138" cy="150812"/>
            </a:xfrm>
            <a:custGeom>
              <a:avLst/>
              <a:gdLst>
                <a:gd name="T0" fmla="*/ 10 w 20"/>
                <a:gd name="T1" fmla="*/ 0 h 36"/>
                <a:gd name="T2" fmla="*/ 3 w 20"/>
                <a:gd name="T3" fmla="*/ 3 h 36"/>
                <a:gd name="T4" fmla="*/ 0 w 20"/>
                <a:gd name="T5" fmla="*/ 10 h 36"/>
                <a:gd name="T6" fmla="*/ 0 w 20"/>
                <a:gd name="T7" fmla="*/ 25 h 36"/>
                <a:gd name="T8" fmla="*/ 2 w 20"/>
                <a:gd name="T9" fmla="*/ 33 h 36"/>
                <a:gd name="T10" fmla="*/ 9 w 20"/>
                <a:gd name="T11" fmla="*/ 36 h 36"/>
                <a:gd name="T12" fmla="*/ 17 w 20"/>
                <a:gd name="T13" fmla="*/ 33 h 36"/>
                <a:gd name="T14" fmla="*/ 20 w 20"/>
                <a:gd name="T15" fmla="*/ 25 h 36"/>
                <a:gd name="T16" fmla="*/ 20 w 20"/>
                <a:gd name="T17" fmla="*/ 23 h 36"/>
                <a:gd name="T18" fmla="*/ 13 w 20"/>
                <a:gd name="T19" fmla="*/ 23 h 36"/>
                <a:gd name="T20" fmla="*/ 13 w 20"/>
                <a:gd name="T21" fmla="*/ 25 h 36"/>
                <a:gd name="T22" fmla="*/ 12 w 20"/>
                <a:gd name="T23" fmla="*/ 29 h 36"/>
                <a:gd name="T24" fmla="*/ 10 w 20"/>
                <a:gd name="T25" fmla="*/ 30 h 36"/>
                <a:gd name="T26" fmla="*/ 7 w 20"/>
                <a:gd name="T27" fmla="*/ 29 h 36"/>
                <a:gd name="T28" fmla="*/ 7 w 20"/>
                <a:gd name="T29" fmla="*/ 25 h 36"/>
                <a:gd name="T30" fmla="*/ 7 w 20"/>
                <a:gd name="T31" fmla="*/ 19 h 36"/>
                <a:gd name="T32" fmla="*/ 20 w 20"/>
                <a:gd name="T33" fmla="*/ 19 h 36"/>
                <a:gd name="T34" fmla="*/ 20 w 20"/>
                <a:gd name="T35" fmla="*/ 10 h 36"/>
                <a:gd name="T36" fmla="*/ 17 w 20"/>
                <a:gd name="T37" fmla="*/ 3 h 36"/>
                <a:gd name="T38" fmla="*/ 10 w 20"/>
                <a:gd name="T39" fmla="*/ 0 h 36"/>
                <a:gd name="T40" fmla="*/ 13 w 20"/>
                <a:gd name="T41" fmla="*/ 13 h 36"/>
                <a:gd name="T42" fmla="*/ 7 w 20"/>
                <a:gd name="T43" fmla="*/ 13 h 36"/>
                <a:gd name="T44" fmla="*/ 7 w 20"/>
                <a:gd name="T45" fmla="*/ 10 h 36"/>
                <a:gd name="T46" fmla="*/ 7 w 20"/>
                <a:gd name="T47" fmla="*/ 7 h 36"/>
                <a:gd name="T48" fmla="*/ 10 w 20"/>
                <a:gd name="T49" fmla="*/ 6 h 36"/>
                <a:gd name="T50" fmla="*/ 12 w 20"/>
                <a:gd name="T51" fmla="*/ 7 h 36"/>
                <a:gd name="T52" fmla="*/ 13 w 20"/>
                <a:gd name="T53" fmla="*/ 10 h 36"/>
                <a:gd name="T54" fmla="*/ 13 w 20"/>
                <a:gd name="T55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36">
                  <a:moveTo>
                    <a:pt x="10" y="0"/>
                  </a:moveTo>
                  <a:cubicBezTo>
                    <a:pt x="7" y="0"/>
                    <a:pt x="4" y="1"/>
                    <a:pt x="3" y="3"/>
                  </a:cubicBezTo>
                  <a:cubicBezTo>
                    <a:pt x="1" y="5"/>
                    <a:pt x="0" y="7"/>
                    <a:pt x="0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1" y="31"/>
                    <a:pt x="2" y="33"/>
                  </a:cubicBezTo>
                  <a:cubicBezTo>
                    <a:pt x="4" y="35"/>
                    <a:pt x="6" y="36"/>
                    <a:pt x="9" y="36"/>
                  </a:cubicBezTo>
                  <a:cubicBezTo>
                    <a:pt x="13" y="36"/>
                    <a:pt x="15" y="35"/>
                    <a:pt x="17" y="33"/>
                  </a:cubicBezTo>
                  <a:cubicBezTo>
                    <a:pt x="19" y="31"/>
                    <a:pt x="20" y="29"/>
                    <a:pt x="20" y="25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7"/>
                    <a:pt x="12" y="28"/>
                    <a:pt x="12" y="29"/>
                  </a:cubicBezTo>
                  <a:cubicBezTo>
                    <a:pt x="11" y="29"/>
                    <a:pt x="11" y="30"/>
                    <a:pt x="10" y="30"/>
                  </a:cubicBezTo>
                  <a:cubicBezTo>
                    <a:pt x="8" y="30"/>
                    <a:pt x="8" y="29"/>
                    <a:pt x="7" y="29"/>
                  </a:cubicBezTo>
                  <a:cubicBezTo>
                    <a:pt x="7" y="28"/>
                    <a:pt x="7" y="27"/>
                    <a:pt x="7" y="25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7"/>
                    <a:pt x="19" y="4"/>
                    <a:pt x="17" y="3"/>
                  </a:cubicBezTo>
                  <a:cubicBezTo>
                    <a:pt x="15" y="1"/>
                    <a:pt x="13" y="0"/>
                    <a:pt x="10" y="0"/>
                  </a:cubicBezTo>
                  <a:close/>
                  <a:moveTo>
                    <a:pt x="13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7" y="8"/>
                    <a:pt x="7" y="7"/>
                  </a:cubicBezTo>
                  <a:cubicBezTo>
                    <a:pt x="8" y="6"/>
                    <a:pt x="9" y="6"/>
                    <a:pt x="10" y="6"/>
                  </a:cubicBezTo>
                  <a:cubicBezTo>
                    <a:pt x="11" y="6"/>
                    <a:pt x="11" y="6"/>
                    <a:pt x="12" y="7"/>
                  </a:cubicBezTo>
                  <a:cubicBezTo>
                    <a:pt x="12" y="8"/>
                    <a:pt x="13" y="9"/>
                    <a:pt x="13" y="10"/>
                  </a:cubicBezTo>
                  <a:lnTo>
                    <a:pt x="1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sp>
        <p:nvSpPr>
          <p:cNvPr id="62" name="Freeform 32"/>
          <p:cNvSpPr>
            <a:spLocks noEditPoints="1"/>
          </p:cNvSpPr>
          <p:nvPr/>
        </p:nvSpPr>
        <p:spPr bwMode="auto">
          <a:xfrm>
            <a:off x="14298814" y="7471810"/>
            <a:ext cx="1477717" cy="740224"/>
          </a:xfrm>
          <a:custGeom>
            <a:avLst/>
            <a:gdLst>
              <a:gd name="T0" fmla="*/ 101 w 238"/>
              <a:gd name="T1" fmla="*/ 35 h 119"/>
              <a:gd name="T2" fmla="*/ 190 w 238"/>
              <a:gd name="T3" fmla="*/ 50 h 119"/>
              <a:gd name="T4" fmla="*/ 157 w 238"/>
              <a:gd name="T5" fmla="*/ 59 h 119"/>
              <a:gd name="T6" fmla="*/ 147 w 238"/>
              <a:gd name="T7" fmla="*/ 41 h 119"/>
              <a:gd name="T8" fmla="*/ 116 w 238"/>
              <a:gd name="T9" fmla="*/ 41 h 119"/>
              <a:gd name="T10" fmla="*/ 139 w 238"/>
              <a:gd name="T11" fmla="*/ 87 h 119"/>
              <a:gd name="T12" fmla="*/ 238 w 238"/>
              <a:gd name="T13" fmla="*/ 59 h 119"/>
              <a:gd name="T14" fmla="*/ 95 w 238"/>
              <a:gd name="T15" fmla="*/ 21 h 119"/>
              <a:gd name="T16" fmla="*/ 93 w 238"/>
              <a:gd name="T17" fmla="*/ 21 h 119"/>
              <a:gd name="T18" fmla="*/ 83 w 238"/>
              <a:gd name="T19" fmla="*/ 0 h 119"/>
              <a:gd name="T20" fmla="*/ 52 w 238"/>
              <a:gd name="T21" fmla="*/ 4 h 119"/>
              <a:gd name="T22" fmla="*/ 65 w 238"/>
              <a:gd name="T23" fmla="*/ 29 h 119"/>
              <a:gd name="T24" fmla="*/ 29 w 238"/>
              <a:gd name="T25" fmla="*/ 119 h 119"/>
              <a:gd name="T26" fmla="*/ 128 w 238"/>
              <a:gd name="T27" fmla="*/ 91 h 119"/>
              <a:gd name="T28" fmla="*/ 101 w 238"/>
              <a:gd name="T29" fmla="*/ 35 h 119"/>
              <a:gd name="T30" fmla="*/ 56 w 238"/>
              <a:gd name="T31" fmla="*/ 86 h 119"/>
              <a:gd name="T32" fmla="*/ 74 w 238"/>
              <a:gd name="T33" fmla="*/ 47 h 119"/>
              <a:gd name="T34" fmla="*/ 89 w 238"/>
              <a:gd name="T35" fmla="*/ 78 h 119"/>
              <a:gd name="T36" fmla="*/ 56 w 238"/>
              <a:gd name="T37" fmla="*/ 86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119">
                <a:moveTo>
                  <a:pt x="101" y="35"/>
                </a:moveTo>
                <a:cubicBezTo>
                  <a:pt x="149" y="21"/>
                  <a:pt x="190" y="50"/>
                  <a:pt x="190" y="50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47" y="41"/>
                  <a:pt x="147" y="41"/>
                  <a:pt x="147" y="41"/>
                </a:cubicBezTo>
                <a:cubicBezTo>
                  <a:pt x="138" y="40"/>
                  <a:pt x="127" y="39"/>
                  <a:pt x="116" y="41"/>
                </a:cubicBezTo>
                <a:cubicBezTo>
                  <a:pt x="139" y="87"/>
                  <a:pt x="139" y="87"/>
                  <a:pt x="139" y="87"/>
                </a:cubicBezTo>
                <a:cubicBezTo>
                  <a:pt x="238" y="59"/>
                  <a:pt x="238" y="59"/>
                  <a:pt x="238" y="59"/>
                </a:cubicBezTo>
                <a:cubicBezTo>
                  <a:pt x="238" y="59"/>
                  <a:pt x="202" y="3"/>
                  <a:pt x="95" y="21"/>
                </a:cubicBezTo>
                <a:cubicBezTo>
                  <a:pt x="95" y="21"/>
                  <a:pt x="94" y="21"/>
                  <a:pt x="93" y="21"/>
                </a:cubicBezTo>
                <a:cubicBezTo>
                  <a:pt x="83" y="0"/>
                  <a:pt x="83" y="0"/>
                  <a:pt x="83" y="0"/>
                </a:cubicBezTo>
                <a:cubicBezTo>
                  <a:pt x="52" y="4"/>
                  <a:pt x="52" y="4"/>
                  <a:pt x="52" y="4"/>
                </a:cubicBezTo>
                <a:cubicBezTo>
                  <a:pt x="65" y="29"/>
                  <a:pt x="65" y="29"/>
                  <a:pt x="65" y="29"/>
                </a:cubicBezTo>
                <a:cubicBezTo>
                  <a:pt x="0" y="56"/>
                  <a:pt x="29" y="119"/>
                  <a:pt x="29" y="119"/>
                </a:cubicBezTo>
                <a:cubicBezTo>
                  <a:pt x="128" y="91"/>
                  <a:pt x="128" y="91"/>
                  <a:pt x="128" y="91"/>
                </a:cubicBezTo>
                <a:lnTo>
                  <a:pt x="101" y="35"/>
                </a:lnTo>
                <a:close/>
                <a:moveTo>
                  <a:pt x="56" y="86"/>
                </a:moveTo>
                <a:cubicBezTo>
                  <a:pt x="56" y="86"/>
                  <a:pt x="46" y="65"/>
                  <a:pt x="74" y="47"/>
                </a:cubicBezTo>
                <a:cubicBezTo>
                  <a:pt x="89" y="78"/>
                  <a:pt x="89" y="78"/>
                  <a:pt x="89" y="78"/>
                </a:cubicBezTo>
                <a:lnTo>
                  <a:pt x="56" y="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63" name="Freeform 39"/>
          <p:cNvSpPr>
            <a:spLocks/>
          </p:cNvSpPr>
          <p:nvPr/>
        </p:nvSpPr>
        <p:spPr bwMode="auto">
          <a:xfrm>
            <a:off x="16347413" y="6933679"/>
            <a:ext cx="1292121" cy="1245458"/>
          </a:xfrm>
          <a:custGeom>
            <a:avLst/>
            <a:gdLst>
              <a:gd name="T0" fmla="*/ 0 w 208"/>
              <a:gd name="T1" fmla="*/ 68 h 201"/>
              <a:gd name="T2" fmla="*/ 8 w 208"/>
              <a:gd name="T3" fmla="*/ 78 h 201"/>
              <a:gd name="T4" fmla="*/ 31 w 208"/>
              <a:gd name="T5" fmla="*/ 72 h 201"/>
              <a:gd name="T6" fmla="*/ 64 w 208"/>
              <a:gd name="T7" fmla="*/ 172 h 201"/>
              <a:gd name="T8" fmla="*/ 106 w 208"/>
              <a:gd name="T9" fmla="*/ 189 h 201"/>
              <a:gd name="T10" fmla="*/ 197 w 208"/>
              <a:gd name="T11" fmla="*/ 62 h 201"/>
              <a:gd name="T12" fmla="*/ 114 w 208"/>
              <a:gd name="T13" fmla="*/ 67 h 201"/>
              <a:gd name="T14" fmla="*/ 137 w 208"/>
              <a:gd name="T15" fmla="*/ 94 h 201"/>
              <a:gd name="T16" fmla="*/ 109 w 208"/>
              <a:gd name="T17" fmla="*/ 130 h 201"/>
              <a:gd name="T18" fmla="*/ 93 w 208"/>
              <a:gd name="T19" fmla="*/ 90 h 201"/>
              <a:gd name="T20" fmla="*/ 60 w 208"/>
              <a:gd name="T21" fmla="*/ 22 h 201"/>
              <a:gd name="T22" fmla="*/ 0 w 208"/>
              <a:gd name="T23" fmla="*/ 6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8" h="201">
                <a:moveTo>
                  <a:pt x="0" y="68"/>
                </a:moveTo>
                <a:cubicBezTo>
                  <a:pt x="8" y="78"/>
                  <a:pt x="8" y="78"/>
                  <a:pt x="8" y="78"/>
                </a:cubicBezTo>
                <a:cubicBezTo>
                  <a:pt x="8" y="78"/>
                  <a:pt x="25" y="65"/>
                  <a:pt x="31" y="72"/>
                </a:cubicBezTo>
                <a:cubicBezTo>
                  <a:pt x="36" y="78"/>
                  <a:pt x="57" y="157"/>
                  <a:pt x="64" y="172"/>
                </a:cubicBezTo>
                <a:cubicBezTo>
                  <a:pt x="70" y="184"/>
                  <a:pt x="87" y="201"/>
                  <a:pt x="106" y="189"/>
                </a:cubicBezTo>
                <a:cubicBezTo>
                  <a:pt x="125" y="177"/>
                  <a:pt x="186" y="124"/>
                  <a:pt x="197" y="62"/>
                </a:cubicBezTo>
                <a:cubicBezTo>
                  <a:pt x="208" y="0"/>
                  <a:pt x="123" y="13"/>
                  <a:pt x="114" y="67"/>
                </a:cubicBezTo>
                <a:cubicBezTo>
                  <a:pt x="137" y="54"/>
                  <a:pt x="149" y="73"/>
                  <a:pt x="137" y="94"/>
                </a:cubicBezTo>
                <a:cubicBezTo>
                  <a:pt x="126" y="116"/>
                  <a:pt x="115" y="130"/>
                  <a:pt x="109" y="130"/>
                </a:cubicBezTo>
                <a:cubicBezTo>
                  <a:pt x="104" y="130"/>
                  <a:pt x="100" y="116"/>
                  <a:pt x="93" y="90"/>
                </a:cubicBezTo>
                <a:cubicBezTo>
                  <a:pt x="87" y="64"/>
                  <a:pt x="87" y="17"/>
                  <a:pt x="60" y="22"/>
                </a:cubicBezTo>
                <a:cubicBezTo>
                  <a:pt x="34" y="27"/>
                  <a:pt x="0" y="68"/>
                  <a:pt x="0" y="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64" name="Freeform 5"/>
          <p:cNvSpPr>
            <a:spLocks noEditPoints="1"/>
          </p:cNvSpPr>
          <p:nvPr/>
        </p:nvSpPr>
        <p:spPr bwMode="auto">
          <a:xfrm>
            <a:off x="19468226" y="5767808"/>
            <a:ext cx="721726" cy="718788"/>
          </a:xfrm>
          <a:custGeom>
            <a:avLst/>
            <a:gdLst>
              <a:gd name="T0" fmla="*/ 168 w 175"/>
              <a:gd name="T1" fmla="*/ 53 h 174"/>
              <a:gd name="T2" fmla="*/ 149 w 175"/>
              <a:gd name="T3" fmla="*/ 25 h 174"/>
              <a:gd name="T4" fmla="*/ 121 w 175"/>
              <a:gd name="T5" fmla="*/ 6 h 174"/>
              <a:gd name="T6" fmla="*/ 87 w 175"/>
              <a:gd name="T7" fmla="*/ 0 h 174"/>
              <a:gd name="T8" fmla="*/ 53 w 175"/>
              <a:gd name="T9" fmla="*/ 6 h 174"/>
              <a:gd name="T10" fmla="*/ 26 w 175"/>
              <a:gd name="T11" fmla="*/ 25 h 174"/>
              <a:gd name="T12" fmla="*/ 7 w 175"/>
              <a:gd name="T13" fmla="*/ 53 h 174"/>
              <a:gd name="T14" fmla="*/ 0 w 175"/>
              <a:gd name="T15" fmla="*/ 87 h 174"/>
              <a:gd name="T16" fmla="*/ 7 w 175"/>
              <a:gd name="T17" fmla="*/ 121 h 174"/>
              <a:gd name="T18" fmla="*/ 26 w 175"/>
              <a:gd name="T19" fmla="*/ 149 h 174"/>
              <a:gd name="T20" fmla="*/ 53 w 175"/>
              <a:gd name="T21" fmla="*/ 167 h 174"/>
              <a:gd name="T22" fmla="*/ 87 w 175"/>
              <a:gd name="T23" fmla="*/ 174 h 174"/>
              <a:gd name="T24" fmla="*/ 121 w 175"/>
              <a:gd name="T25" fmla="*/ 167 h 174"/>
              <a:gd name="T26" fmla="*/ 149 w 175"/>
              <a:gd name="T27" fmla="*/ 149 h 174"/>
              <a:gd name="T28" fmla="*/ 168 w 175"/>
              <a:gd name="T29" fmla="*/ 121 h 174"/>
              <a:gd name="T30" fmla="*/ 175 w 175"/>
              <a:gd name="T31" fmla="*/ 87 h 174"/>
              <a:gd name="T32" fmla="*/ 162 w 175"/>
              <a:gd name="T33" fmla="*/ 86 h 174"/>
              <a:gd name="T34" fmla="*/ 108 w 175"/>
              <a:gd name="T35" fmla="*/ 80 h 174"/>
              <a:gd name="T36" fmla="*/ 145 w 175"/>
              <a:gd name="T37" fmla="*/ 40 h 174"/>
              <a:gd name="T38" fmla="*/ 137 w 175"/>
              <a:gd name="T39" fmla="*/ 31 h 174"/>
              <a:gd name="T40" fmla="*/ 70 w 175"/>
              <a:gd name="T41" fmla="*/ 14 h 174"/>
              <a:gd name="T42" fmla="*/ 137 w 175"/>
              <a:gd name="T43" fmla="*/ 31 h 174"/>
              <a:gd name="T44" fmla="*/ 70 w 175"/>
              <a:gd name="T45" fmla="*/ 14 h 174"/>
              <a:gd name="T46" fmla="*/ 70 w 175"/>
              <a:gd name="T47" fmla="*/ 14 h 174"/>
              <a:gd name="T48" fmla="*/ 83 w 175"/>
              <a:gd name="T49" fmla="*/ 62 h 174"/>
              <a:gd name="T50" fmla="*/ 56 w 175"/>
              <a:gd name="T51" fmla="*/ 19 h 174"/>
              <a:gd name="T52" fmla="*/ 13 w 175"/>
              <a:gd name="T53" fmla="*/ 85 h 174"/>
              <a:gd name="T54" fmla="*/ 96 w 175"/>
              <a:gd name="T55" fmla="*/ 87 h 174"/>
              <a:gd name="T56" fmla="*/ 32 w 175"/>
              <a:gd name="T57" fmla="*/ 137 h 174"/>
              <a:gd name="T58" fmla="*/ 13 w 175"/>
              <a:gd name="T59" fmla="*/ 87 h 174"/>
              <a:gd name="T60" fmla="*/ 40 w 175"/>
              <a:gd name="T61" fmla="*/ 144 h 174"/>
              <a:gd name="T62" fmla="*/ 100 w 175"/>
              <a:gd name="T63" fmla="*/ 99 h 174"/>
              <a:gd name="T64" fmla="*/ 117 w 175"/>
              <a:gd name="T65" fmla="*/ 156 h 174"/>
              <a:gd name="T66" fmla="*/ 129 w 175"/>
              <a:gd name="T67" fmla="*/ 149 h 174"/>
              <a:gd name="T68" fmla="*/ 161 w 175"/>
              <a:gd name="T69" fmla="*/ 9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5" h="174">
                <a:moveTo>
                  <a:pt x="173" y="69"/>
                </a:moveTo>
                <a:cubicBezTo>
                  <a:pt x="172" y="64"/>
                  <a:pt x="170" y="58"/>
                  <a:pt x="168" y="53"/>
                </a:cubicBezTo>
                <a:cubicBezTo>
                  <a:pt x="166" y="48"/>
                  <a:pt x="163" y="43"/>
                  <a:pt x="160" y="38"/>
                </a:cubicBezTo>
                <a:cubicBezTo>
                  <a:pt x="157" y="33"/>
                  <a:pt x="153" y="29"/>
                  <a:pt x="149" y="25"/>
                </a:cubicBezTo>
                <a:cubicBezTo>
                  <a:pt x="145" y="21"/>
                  <a:pt x="141" y="18"/>
                  <a:pt x="136" y="14"/>
                </a:cubicBezTo>
                <a:cubicBezTo>
                  <a:pt x="132" y="11"/>
                  <a:pt x="127" y="9"/>
                  <a:pt x="121" y="6"/>
                </a:cubicBezTo>
                <a:cubicBezTo>
                  <a:pt x="116" y="4"/>
                  <a:pt x="111" y="2"/>
                  <a:pt x="105" y="1"/>
                </a:cubicBezTo>
                <a:cubicBezTo>
                  <a:pt x="99" y="0"/>
                  <a:pt x="93" y="0"/>
                  <a:pt x="87" y="0"/>
                </a:cubicBezTo>
                <a:cubicBezTo>
                  <a:pt x="82" y="0"/>
                  <a:pt x="76" y="0"/>
                  <a:pt x="70" y="1"/>
                </a:cubicBezTo>
                <a:cubicBezTo>
                  <a:pt x="64" y="2"/>
                  <a:pt x="59" y="4"/>
                  <a:pt x="53" y="6"/>
                </a:cubicBezTo>
                <a:cubicBezTo>
                  <a:pt x="48" y="9"/>
                  <a:pt x="43" y="11"/>
                  <a:pt x="39" y="14"/>
                </a:cubicBezTo>
                <a:cubicBezTo>
                  <a:pt x="34" y="18"/>
                  <a:pt x="30" y="21"/>
                  <a:pt x="26" y="25"/>
                </a:cubicBezTo>
                <a:cubicBezTo>
                  <a:pt x="22" y="29"/>
                  <a:pt x="18" y="33"/>
                  <a:pt x="15" y="38"/>
                </a:cubicBezTo>
                <a:cubicBezTo>
                  <a:pt x="12" y="43"/>
                  <a:pt x="9" y="48"/>
                  <a:pt x="7" y="53"/>
                </a:cubicBezTo>
                <a:cubicBezTo>
                  <a:pt x="5" y="58"/>
                  <a:pt x="3" y="64"/>
                  <a:pt x="2" y="69"/>
                </a:cubicBezTo>
                <a:cubicBezTo>
                  <a:pt x="1" y="75"/>
                  <a:pt x="0" y="81"/>
                  <a:pt x="0" y="87"/>
                </a:cubicBezTo>
                <a:cubicBezTo>
                  <a:pt x="0" y="93"/>
                  <a:pt x="1" y="99"/>
                  <a:pt x="2" y="105"/>
                </a:cubicBezTo>
                <a:cubicBezTo>
                  <a:pt x="3" y="110"/>
                  <a:pt x="5" y="116"/>
                  <a:pt x="7" y="121"/>
                </a:cubicBezTo>
                <a:cubicBezTo>
                  <a:pt x="9" y="126"/>
                  <a:pt x="12" y="131"/>
                  <a:pt x="15" y="136"/>
                </a:cubicBezTo>
                <a:cubicBezTo>
                  <a:pt x="18" y="140"/>
                  <a:pt x="22" y="145"/>
                  <a:pt x="26" y="149"/>
                </a:cubicBezTo>
                <a:cubicBezTo>
                  <a:pt x="30" y="153"/>
                  <a:pt x="34" y="156"/>
                  <a:pt x="39" y="159"/>
                </a:cubicBezTo>
                <a:cubicBezTo>
                  <a:pt x="43" y="163"/>
                  <a:pt x="48" y="165"/>
                  <a:pt x="53" y="167"/>
                </a:cubicBezTo>
                <a:cubicBezTo>
                  <a:pt x="59" y="170"/>
                  <a:pt x="64" y="171"/>
                  <a:pt x="70" y="173"/>
                </a:cubicBezTo>
                <a:cubicBezTo>
                  <a:pt x="76" y="174"/>
                  <a:pt x="82" y="174"/>
                  <a:pt x="87" y="174"/>
                </a:cubicBezTo>
                <a:cubicBezTo>
                  <a:pt x="93" y="174"/>
                  <a:pt x="99" y="174"/>
                  <a:pt x="105" y="173"/>
                </a:cubicBezTo>
                <a:cubicBezTo>
                  <a:pt x="111" y="171"/>
                  <a:pt x="116" y="170"/>
                  <a:pt x="121" y="167"/>
                </a:cubicBezTo>
                <a:cubicBezTo>
                  <a:pt x="127" y="165"/>
                  <a:pt x="132" y="163"/>
                  <a:pt x="136" y="159"/>
                </a:cubicBezTo>
                <a:cubicBezTo>
                  <a:pt x="141" y="156"/>
                  <a:pt x="145" y="153"/>
                  <a:pt x="149" y="149"/>
                </a:cubicBezTo>
                <a:cubicBezTo>
                  <a:pt x="153" y="145"/>
                  <a:pt x="157" y="140"/>
                  <a:pt x="160" y="136"/>
                </a:cubicBezTo>
                <a:cubicBezTo>
                  <a:pt x="163" y="131"/>
                  <a:pt x="166" y="126"/>
                  <a:pt x="168" y="121"/>
                </a:cubicBezTo>
                <a:cubicBezTo>
                  <a:pt x="170" y="116"/>
                  <a:pt x="172" y="110"/>
                  <a:pt x="173" y="105"/>
                </a:cubicBezTo>
                <a:cubicBezTo>
                  <a:pt x="174" y="99"/>
                  <a:pt x="175" y="93"/>
                  <a:pt x="175" y="87"/>
                </a:cubicBezTo>
                <a:cubicBezTo>
                  <a:pt x="175" y="81"/>
                  <a:pt x="174" y="75"/>
                  <a:pt x="173" y="69"/>
                </a:cubicBezTo>
                <a:close/>
                <a:moveTo>
                  <a:pt x="162" y="86"/>
                </a:moveTo>
                <a:cubicBezTo>
                  <a:pt x="161" y="86"/>
                  <a:pt x="136" y="81"/>
                  <a:pt x="110" y="84"/>
                </a:cubicBezTo>
                <a:cubicBezTo>
                  <a:pt x="110" y="82"/>
                  <a:pt x="109" y="81"/>
                  <a:pt x="108" y="80"/>
                </a:cubicBezTo>
                <a:cubicBezTo>
                  <a:pt x="107" y="76"/>
                  <a:pt x="105" y="73"/>
                  <a:pt x="104" y="69"/>
                </a:cubicBezTo>
                <a:cubicBezTo>
                  <a:pt x="133" y="57"/>
                  <a:pt x="145" y="40"/>
                  <a:pt x="145" y="40"/>
                </a:cubicBezTo>
                <a:cubicBezTo>
                  <a:pt x="156" y="52"/>
                  <a:pt x="162" y="68"/>
                  <a:pt x="162" y="86"/>
                </a:cubicBezTo>
                <a:close/>
                <a:moveTo>
                  <a:pt x="137" y="31"/>
                </a:moveTo>
                <a:cubicBezTo>
                  <a:pt x="137" y="31"/>
                  <a:pt x="126" y="47"/>
                  <a:pt x="98" y="58"/>
                </a:cubicBezTo>
                <a:cubicBezTo>
                  <a:pt x="85" y="35"/>
                  <a:pt x="71" y="16"/>
                  <a:pt x="70" y="14"/>
                </a:cubicBezTo>
                <a:cubicBezTo>
                  <a:pt x="76" y="13"/>
                  <a:pt x="81" y="12"/>
                  <a:pt x="87" y="12"/>
                </a:cubicBezTo>
                <a:cubicBezTo>
                  <a:pt x="106" y="12"/>
                  <a:pt x="124" y="19"/>
                  <a:pt x="137" y="31"/>
                </a:cubicBezTo>
                <a:close/>
                <a:moveTo>
                  <a:pt x="70" y="14"/>
                </a:moveTo>
                <a:cubicBezTo>
                  <a:pt x="70" y="14"/>
                  <a:pt x="70" y="14"/>
                  <a:pt x="70" y="14"/>
                </a:cubicBezTo>
                <a:cubicBezTo>
                  <a:pt x="70" y="14"/>
                  <a:pt x="69" y="15"/>
                  <a:pt x="69" y="15"/>
                </a:cubicBezTo>
                <a:cubicBezTo>
                  <a:pt x="69" y="15"/>
                  <a:pt x="70" y="15"/>
                  <a:pt x="70" y="14"/>
                </a:cubicBezTo>
                <a:close/>
                <a:moveTo>
                  <a:pt x="56" y="19"/>
                </a:moveTo>
                <a:cubicBezTo>
                  <a:pt x="57" y="21"/>
                  <a:pt x="70" y="39"/>
                  <a:pt x="83" y="62"/>
                </a:cubicBezTo>
                <a:cubicBezTo>
                  <a:pt x="47" y="72"/>
                  <a:pt x="16" y="72"/>
                  <a:pt x="14" y="72"/>
                </a:cubicBezTo>
                <a:cubicBezTo>
                  <a:pt x="19" y="48"/>
                  <a:pt x="35" y="29"/>
                  <a:pt x="56" y="19"/>
                </a:cubicBezTo>
                <a:close/>
                <a:moveTo>
                  <a:pt x="13" y="87"/>
                </a:moveTo>
                <a:cubicBezTo>
                  <a:pt x="13" y="86"/>
                  <a:pt x="13" y="85"/>
                  <a:pt x="13" y="85"/>
                </a:cubicBezTo>
                <a:cubicBezTo>
                  <a:pt x="14" y="85"/>
                  <a:pt x="51" y="85"/>
                  <a:pt x="90" y="74"/>
                </a:cubicBezTo>
                <a:cubicBezTo>
                  <a:pt x="92" y="78"/>
                  <a:pt x="94" y="82"/>
                  <a:pt x="96" y="87"/>
                </a:cubicBezTo>
                <a:cubicBezTo>
                  <a:pt x="95" y="87"/>
                  <a:pt x="94" y="87"/>
                  <a:pt x="93" y="88"/>
                </a:cubicBezTo>
                <a:cubicBezTo>
                  <a:pt x="52" y="101"/>
                  <a:pt x="32" y="137"/>
                  <a:pt x="32" y="137"/>
                </a:cubicBezTo>
                <a:cubicBezTo>
                  <a:pt x="32" y="137"/>
                  <a:pt x="32" y="137"/>
                  <a:pt x="32" y="137"/>
                </a:cubicBezTo>
                <a:cubicBezTo>
                  <a:pt x="20" y="124"/>
                  <a:pt x="13" y="106"/>
                  <a:pt x="13" y="87"/>
                </a:cubicBezTo>
                <a:close/>
                <a:moveTo>
                  <a:pt x="87" y="162"/>
                </a:moveTo>
                <a:cubicBezTo>
                  <a:pt x="69" y="162"/>
                  <a:pt x="53" y="155"/>
                  <a:pt x="40" y="144"/>
                </a:cubicBezTo>
                <a:cubicBezTo>
                  <a:pt x="41" y="145"/>
                  <a:pt x="42" y="146"/>
                  <a:pt x="42" y="146"/>
                </a:cubicBezTo>
                <a:cubicBezTo>
                  <a:pt x="42" y="146"/>
                  <a:pt x="56" y="115"/>
                  <a:pt x="100" y="99"/>
                </a:cubicBezTo>
                <a:cubicBezTo>
                  <a:pt x="100" y="99"/>
                  <a:pt x="100" y="99"/>
                  <a:pt x="101" y="99"/>
                </a:cubicBezTo>
                <a:cubicBezTo>
                  <a:pt x="111" y="126"/>
                  <a:pt x="115" y="149"/>
                  <a:pt x="117" y="156"/>
                </a:cubicBezTo>
                <a:cubicBezTo>
                  <a:pt x="108" y="159"/>
                  <a:pt x="98" y="162"/>
                  <a:pt x="87" y="162"/>
                </a:cubicBezTo>
                <a:close/>
                <a:moveTo>
                  <a:pt x="129" y="149"/>
                </a:moveTo>
                <a:cubicBezTo>
                  <a:pt x="128" y="144"/>
                  <a:pt x="124" y="122"/>
                  <a:pt x="115" y="96"/>
                </a:cubicBezTo>
                <a:cubicBezTo>
                  <a:pt x="139" y="92"/>
                  <a:pt x="160" y="98"/>
                  <a:pt x="161" y="99"/>
                </a:cubicBezTo>
                <a:cubicBezTo>
                  <a:pt x="158" y="120"/>
                  <a:pt x="146" y="138"/>
                  <a:pt x="129" y="1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65" name="Freeform 21"/>
          <p:cNvSpPr>
            <a:spLocks/>
          </p:cNvSpPr>
          <p:nvPr/>
        </p:nvSpPr>
        <p:spPr bwMode="auto">
          <a:xfrm>
            <a:off x="14756320" y="10235526"/>
            <a:ext cx="1416635" cy="1409952"/>
          </a:xfrm>
          <a:custGeom>
            <a:avLst/>
            <a:gdLst>
              <a:gd name="T0" fmla="*/ 114 w 228"/>
              <a:gd name="T1" fmla="*/ 0 h 227"/>
              <a:gd name="T2" fmla="*/ 0 w 228"/>
              <a:gd name="T3" fmla="*/ 114 h 227"/>
              <a:gd name="T4" fmla="*/ 68 w 228"/>
              <a:gd name="T5" fmla="*/ 218 h 227"/>
              <a:gd name="T6" fmla="*/ 70 w 228"/>
              <a:gd name="T7" fmla="*/ 192 h 227"/>
              <a:gd name="T8" fmla="*/ 85 w 228"/>
              <a:gd name="T9" fmla="*/ 130 h 227"/>
              <a:gd name="T10" fmla="*/ 81 w 228"/>
              <a:gd name="T11" fmla="*/ 112 h 227"/>
              <a:gd name="T12" fmla="*/ 103 w 228"/>
              <a:gd name="T13" fmla="*/ 82 h 227"/>
              <a:gd name="T14" fmla="*/ 119 w 228"/>
              <a:gd name="T15" fmla="*/ 99 h 227"/>
              <a:gd name="T16" fmla="*/ 109 w 228"/>
              <a:gd name="T17" fmla="*/ 140 h 227"/>
              <a:gd name="T18" fmla="*/ 127 w 228"/>
              <a:gd name="T19" fmla="*/ 162 h 227"/>
              <a:gd name="T20" fmla="*/ 163 w 228"/>
              <a:gd name="T21" fmla="*/ 101 h 227"/>
              <a:gd name="T22" fmla="*/ 115 w 228"/>
              <a:gd name="T23" fmla="*/ 57 h 227"/>
              <a:gd name="T24" fmla="*/ 59 w 228"/>
              <a:gd name="T25" fmla="*/ 112 h 227"/>
              <a:gd name="T26" fmla="*/ 67 w 228"/>
              <a:gd name="T27" fmla="*/ 134 h 227"/>
              <a:gd name="T28" fmla="*/ 68 w 228"/>
              <a:gd name="T29" fmla="*/ 141 h 227"/>
              <a:gd name="T30" fmla="*/ 66 w 228"/>
              <a:gd name="T31" fmla="*/ 150 h 227"/>
              <a:gd name="T32" fmla="*/ 60 w 228"/>
              <a:gd name="T33" fmla="*/ 153 h 227"/>
              <a:gd name="T34" fmla="*/ 37 w 228"/>
              <a:gd name="T35" fmla="*/ 109 h 227"/>
              <a:gd name="T36" fmla="*/ 118 w 228"/>
              <a:gd name="T37" fmla="*/ 38 h 227"/>
              <a:gd name="T38" fmla="*/ 191 w 228"/>
              <a:gd name="T39" fmla="*/ 103 h 227"/>
              <a:gd name="T40" fmla="*/ 129 w 228"/>
              <a:gd name="T41" fmla="*/ 181 h 227"/>
              <a:gd name="T42" fmla="*/ 101 w 228"/>
              <a:gd name="T43" fmla="*/ 167 h 227"/>
              <a:gd name="T44" fmla="*/ 93 w 228"/>
              <a:gd name="T45" fmla="*/ 198 h 227"/>
              <a:gd name="T46" fmla="*/ 82 w 228"/>
              <a:gd name="T47" fmla="*/ 223 h 227"/>
              <a:gd name="T48" fmla="*/ 114 w 228"/>
              <a:gd name="T49" fmla="*/ 227 h 227"/>
              <a:gd name="T50" fmla="*/ 228 w 228"/>
              <a:gd name="T51" fmla="*/ 114 h 227"/>
              <a:gd name="T52" fmla="*/ 114 w 228"/>
              <a:gd name="T53" fmla="*/ 0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28" h="227">
                <a:moveTo>
                  <a:pt x="114" y="0"/>
                </a:moveTo>
                <a:cubicBezTo>
                  <a:pt x="51" y="0"/>
                  <a:pt x="0" y="51"/>
                  <a:pt x="0" y="114"/>
                </a:cubicBezTo>
                <a:cubicBezTo>
                  <a:pt x="0" y="160"/>
                  <a:pt x="28" y="200"/>
                  <a:pt x="68" y="218"/>
                </a:cubicBezTo>
                <a:cubicBezTo>
                  <a:pt x="68" y="210"/>
                  <a:pt x="68" y="200"/>
                  <a:pt x="70" y="192"/>
                </a:cubicBezTo>
                <a:cubicBezTo>
                  <a:pt x="73" y="183"/>
                  <a:pt x="85" y="130"/>
                  <a:pt x="85" y="130"/>
                </a:cubicBezTo>
                <a:cubicBezTo>
                  <a:pt x="85" y="130"/>
                  <a:pt x="81" y="122"/>
                  <a:pt x="81" y="112"/>
                </a:cubicBezTo>
                <a:cubicBezTo>
                  <a:pt x="81" y="95"/>
                  <a:pt x="91" y="82"/>
                  <a:pt x="103" y="82"/>
                </a:cubicBezTo>
                <a:cubicBezTo>
                  <a:pt x="114" y="82"/>
                  <a:pt x="119" y="90"/>
                  <a:pt x="119" y="99"/>
                </a:cubicBezTo>
                <a:cubicBezTo>
                  <a:pt x="119" y="110"/>
                  <a:pt x="112" y="125"/>
                  <a:pt x="109" y="140"/>
                </a:cubicBezTo>
                <a:cubicBezTo>
                  <a:pt x="106" y="152"/>
                  <a:pt x="115" y="162"/>
                  <a:pt x="127" y="162"/>
                </a:cubicBezTo>
                <a:cubicBezTo>
                  <a:pt x="148" y="162"/>
                  <a:pt x="163" y="134"/>
                  <a:pt x="163" y="101"/>
                </a:cubicBezTo>
                <a:cubicBezTo>
                  <a:pt x="163" y="76"/>
                  <a:pt x="146" y="57"/>
                  <a:pt x="115" y="57"/>
                </a:cubicBezTo>
                <a:cubicBezTo>
                  <a:pt x="81" y="57"/>
                  <a:pt x="59" y="83"/>
                  <a:pt x="59" y="112"/>
                </a:cubicBezTo>
                <a:cubicBezTo>
                  <a:pt x="59" y="122"/>
                  <a:pt x="62" y="129"/>
                  <a:pt x="67" y="134"/>
                </a:cubicBezTo>
                <a:cubicBezTo>
                  <a:pt x="69" y="137"/>
                  <a:pt x="69" y="138"/>
                  <a:pt x="68" y="141"/>
                </a:cubicBezTo>
                <a:cubicBezTo>
                  <a:pt x="68" y="143"/>
                  <a:pt x="67" y="148"/>
                  <a:pt x="66" y="150"/>
                </a:cubicBezTo>
                <a:cubicBezTo>
                  <a:pt x="65" y="153"/>
                  <a:pt x="63" y="154"/>
                  <a:pt x="60" y="153"/>
                </a:cubicBezTo>
                <a:cubicBezTo>
                  <a:pt x="44" y="146"/>
                  <a:pt x="37" y="129"/>
                  <a:pt x="37" y="109"/>
                </a:cubicBezTo>
                <a:cubicBezTo>
                  <a:pt x="37" y="77"/>
                  <a:pt x="64" y="38"/>
                  <a:pt x="118" y="38"/>
                </a:cubicBezTo>
                <a:cubicBezTo>
                  <a:pt x="162" y="38"/>
                  <a:pt x="191" y="70"/>
                  <a:pt x="191" y="103"/>
                </a:cubicBezTo>
                <a:cubicBezTo>
                  <a:pt x="191" y="148"/>
                  <a:pt x="166" y="181"/>
                  <a:pt x="129" y="181"/>
                </a:cubicBezTo>
                <a:cubicBezTo>
                  <a:pt x="117" y="181"/>
                  <a:pt x="105" y="175"/>
                  <a:pt x="101" y="167"/>
                </a:cubicBezTo>
                <a:cubicBezTo>
                  <a:pt x="101" y="167"/>
                  <a:pt x="95" y="193"/>
                  <a:pt x="93" y="198"/>
                </a:cubicBezTo>
                <a:cubicBezTo>
                  <a:pt x="91" y="207"/>
                  <a:pt x="86" y="216"/>
                  <a:pt x="82" y="223"/>
                </a:cubicBezTo>
                <a:cubicBezTo>
                  <a:pt x="92" y="226"/>
                  <a:pt x="103" y="227"/>
                  <a:pt x="114" y="227"/>
                </a:cubicBezTo>
                <a:cubicBezTo>
                  <a:pt x="177" y="227"/>
                  <a:pt x="228" y="176"/>
                  <a:pt x="228" y="114"/>
                </a:cubicBezTo>
                <a:cubicBezTo>
                  <a:pt x="228" y="51"/>
                  <a:pt x="177" y="0"/>
                  <a:pt x="1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67" name="Freeform 22"/>
          <p:cNvSpPr>
            <a:spLocks noEditPoints="1"/>
          </p:cNvSpPr>
          <p:nvPr/>
        </p:nvSpPr>
        <p:spPr bwMode="auto">
          <a:xfrm>
            <a:off x="19053341" y="6763049"/>
            <a:ext cx="1266278" cy="1264258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6608184" y="4419260"/>
            <a:ext cx="1141765" cy="1062164"/>
            <a:chOff x="3338513" y="696913"/>
            <a:chExt cx="771525" cy="717550"/>
          </a:xfrm>
          <a:solidFill>
            <a:schemeClr val="accent2"/>
          </a:solidFill>
        </p:grpSpPr>
        <p:sp>
          <p:nvSpPr>
            <p:cNvPr id="69" name="Freeform 23"/>
            <p:cNvSpPr>
              <a:spLocks/>
            </p:cNvSpPr>
            <p:nvPr/>
          </p:nvSpPr>
          <p:spPr bwMode="auto">
            <a:xfrm>
              <a:off x="3586163" y="696913"/>
              <a:ext cx="523875" cy="717550"/>
            </a:xfrm>
            <a:custGeom>
              <a:avLst/>
              <a:gdLst>
                <a:gd name="T0" fmla="*/ 115 w 125"/>
                <a:gd name="T1" fmla="*/ 63 h 171"/>
                <a:gd name="T2" fmla="*/ 69 w 125"/>
                <a:gd name="T3" fmla="*/ 63 h 171"/>
                <a:gd name="T4" fmla="*/ 85 w 125"/>
                <a:gd name="T5" fmla="*/ 32 h 171"/>
                <a:gd name="T6" fmla="*/ 74 w 125"/>
                <a:gd name="T7" fmla="*/ 0 h 171"/>
                <a:gd name="T8" fmla="*/ 61 w 125"/>
                <a:gd name="T9" fmla="*/ 21 h 171"/>
                <a:gd name="T10" fmla="*/ 37 w 125"/>
                <a:gd name="T11" fmla="*/ 53 h 171"/>
                <a:gd name="T12" fmla="*/ 0 w 125"/>
                <a:gd name="T13" fmla="*/ 70 h 171"/>
                <a:gd name="T14" fmla="*/ 0 w 125"/>
                <a:gd name="T15" fmla="*/ 71 h 171"/>
                <a:gd name="T16" fmla="*/ 0 w 125"/>
                <a:gd name="T17" fmla="*/ 148 h 171"/>
                <a:gd name="T18" fmla="*/ 26 w 125"/>
                <a:gd name="T19" fmla="*/ 155 h 171"/>
                <a:gd name="T20" fmla="*/ 76 w 125"/>
                <a:gd name="T21" fmla="*/ 171 h 171"/>
                <a:gd name="T22" fmla="*/ 91 w 125"/>
                <a:gd name="T23" fmla="*/ 147 h 171"/>
                <a:gd name="T24" fmla="*/ 103 w 125"/>
                <a:gd name="T25" fmla="*/ 121 h 171"/>
                <a:gd name="T26" fmla="*/ 107 w 125"/>
                <a:gd name="T27" fmla="*/ 91 h 171"/>
                <a:gd name="T28" fmla="*/ 115 w 125"/>
                <a:gd name="T29" fmla="*/ 6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" h="171">
                  <a:moveTo>
                    <a:pt x="115" y="63"/>
                  </a:moveTo>
                  <a:cubicBezTo>
                    <a:pt x="105" y="57"/>
                    <a:pt x="69" y="63"/>
                    <a:pt x="69" y="63"/>
                  </a:cubicBezTo>
                  <a:cubicBezTo>
                    <a:pt x="75" y="59"/>
                    <a:pt x="85" y="38"/>
                    <a:pt x="85" y="32"/>
                  </a:cubicBezTo>
                  <a:cubicBezTo>
                    <a:pt x="86" y="19"/>
                    <a:pt x="83" y="0"/>
                    <a:pt x="74" y="0"/>
                  </a:cubicBezTo>
                  <a:cubicBezTo>
                    <a:pt x="64" y="0"/>
                    <a:pt x="62" y="16"/>
                    <a:pt x="61" y="21"/>
                  </a:cubicBezTo>
                  <a:cubicBezTo>
                    <a:pt x="59" y="35"/>
                    <a:pt x="46" y="48"/>
                    <a:pt x="37" y="53"/>
                  </a:cubicBezTo>
                  <a:cubicBezTo>
                    <a:pt x="25" y="60"/>
                    <a:pt x="16" y="66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9" y="148"/>
                    <a:pt x="18" y="150"/>
                    <a:pt x="26" y="155"/>
                  </a:cubicBezTo>
                  <a:cubicBezTo>
                    <a:pt x="43" y="164"/>
                    <a:pt x="56" y="171"/>
                    <a:pt x="76" y="171"/>
                  </a:cubicBezTo>
                  <a:cubicBezTo>
                    <a:pt x="106" y="171"/>
                    <a:pt x="103" y="148"/>
                    <a:pt x="91" y="147"/>
                  </a:cubicBezTo>
                  <a:cubicBezTo>
                    <a:pt x="115" y="148"/>
                    <a:pt x="117" y="128"/>
                    <a:pt x="103" y="121"/>
                  </a:cubicBezTo>
                  <a:cubicBezTo>
                    <a:pt x="125" y="121"/>
                    <a:pt x="122" y="93"/>
                    <a:pt x="107" y="91"/>
                  </a:cubicBezTo>
                  <a:cubicBezTo>
                    <a:pt x="124" y="92"/>
                    <a:pt x="125" y="70"/>
                    <a:pt x="115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70" name="Rectangle 24"/>
            <p:cNvSpPr>
              <a:spLocks noChangeArrowheads="1"/>
            </p:cNvSpPr>
            <p:nvPr/>
          </p:nvSpPr>
          <p:spPr bwMode="auto">
            <a:xfrm>
              <a:off x="3338513" y="960438"/>
              <a:ext cx="163513" cy="390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4773181" y="5770371"/>
            <a:ext cx="1520500" cy="1424358"/>
            <a:chOff x="544513" y="3295650"/>
            <a:chExt cx="1325563" cy="1241425"/>
          </a:xfrm>
          <a:solidFill>
            <a:schemeClr val="accent2"/>
          </a:solidFill>
        </p:grpSpPr>
        <p:sp>
          <p:nvSpPr>
            <p:cNvPr id="72" name="Freeform 26"/>
            <p:cNvSpPr>
              <a:spLocks/>
            </p:cNvSpPr>
            <p:nvPr/>
          </p:nvSpPr>
          <p:spPr bwMode="auto">
            <a:xfrm>
              <a:off x="692151" y="3351213"/>
              <a:ext cx="1077913" cy="1185862"/>
            </a:xfrm>
            <a:custGeom>
              <a:avLst/>
              <a:gdLst>
                <a:gd name="T0" fmla="*/ 55 w 257"/>
                <a:gd name="T1" fmla="*/ 128 h 283"/>
                <a:gd name="T2" fmla="*/ 49 w 257"/>
                <a:gd name="T3" fmla="*/ 128 h 283"/>
                <a:gd name="T4" fmla="*/ 43 w 257"/>
                <a:gd name="T5" fmla="*/ 129 h 283"/>
                <a:gd name="T6" fmla="*/ 36 w 257"/>
                <a:gd name="T7" fmla="*/ 133 h 283"/>
                <a:gd name="T8" fmla="*/ 9 w 257"/>
                <a:gd name="T9" fmla="*/ 145 h 283"/>
                <a:gd name="T10" fmla="*/ 4 w 257"/>
                <a:gd name="T11" fmla="*/ 167 h 283"/>
                <a:gd name="T12" fmla="*/ 26 w 257"/>
                <a:gd name="T13" fmla="*/ 218 h 283"/>
                <a:gd name="T14" fmla="*/ 46 w 257"/>
                <a:gd name="T15" fmla="*/ 229 h 283"/>
                <a:gd name="T16" fmla="*/ 61 w 257"/>
                <a:gd name="T17" fmla="*/ 223 h 283"/>
                <a:gd name="T18" fmla="*/ 73 w 257"/>
                <a:gd name="T19" fmla="*/ 243 h 283"/>
                <a:gd name="T20" fmla="*/ 77 w 257"/>
                <a:gd name="T21" fmla="*/ 240 h 283"/>
                <a:gd name="T22" fmla="*/ 106 w 257"/>
                <a:gd name="T23" fmla="*/ 273 h 283"/>
                <a:gd name="T24" fmla="*/ 139 w 257"/>
                <a:gd name="T25" fmla="*/ 275 h 283"/>
                <a:gd name="T26" fmla="*/ 141 w 257"/>
                <a:gd name="T27" fmla="*/ 242 h 283"/>
                <a:gd name="T28" fmla="*/ 138 w 257"/>
                <a:gd name="T29" fmla="*/ 239 h 283"/>
                <a:gd name="T30" fmla="*/ 138 w 257"/>
                <a:gd name="T31" fmla="*/ 239 h 283"/>
                <a:gd name="T32" fmla="*/ 112 w 257"/>
                <a:gd name="T33" fmla="*/ 209 h 283"/>
                <a:gd name="T34" fmla="*/ 128 w 257"/>
                <a:gd name="T35" fmla="*/ 194 h 283"/>
                <a:gd name="T36" fmla="*/ 131 w 257"/>
                <a:gd name="T37" fmla="*/ 193 h 283"/>
                <a:gd name="T38" fmla="*/ 257 w 257"/>
                <a:gd name="T39" fmla="*/ 188 h 283"/>
                <a:gd name="T40" fmla="*/ 174 w 257"/>
                <a:gd name="T41" fmla="*/ 0 h 283"/>
                <a:gd name="T42" fmla="*/ 55 w 257"/>
                <a:gd name="T43" fmla="*/ 12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7" h="283">
                  <a:moveTo>
                    <a:pt x="55" y="128"/>
                  </a:moveTo>
                  <a:cubicBezTo>
                    <a:pt x="53" y="127"/>
                    <a:pt x="51" y="127"/>
                    <a:pt x="49" y="128"/>
                  </a:cubicBezTo>
                  <a:cubicBezTo>
                    <a:pt x="47" y="128"/>
                    <a:pt x="45" y="128"/>
                    <a:pt x="43" y="129"/>
                  </a:cubicBezTo>
                  <a:cubicBezTo>
                    <a:pt x="41" y="130"/>
                    <a:pt x="38" y="131"/>
                    <a:pt x="36" y="133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2" y="148"/>
                    <a:pt x="0" y="158"/>
                    <a:pt x="4" y="167"/>
                  </a:cubicBezTo>
                  <a:cubicBezTo>
                    <a:pt x="26" y="218"/>
                    <a:pt x="26" y="218"/>
                    <a:pt x="26" y="218"/>
                  </a:cubicBezTo>
                  <a:cubicBezTo>
                    <a:pt x="30" y="227"/>
                    <a:pt x="39" y="232"/>
                    <a:pt x="46" y="229"/>
                  </a:cubicBezTo>
                  <a:cubicBezTo>
                    <a:pt x="61" y="223"/>
                    <a:pt x="61" y="223"/>
                    <a:pt x="61" y="223"/>
                  </a:cubicBezTo>
                  <a:cubicBezTo>
                    <a:pt x="73" y="243"/>
                    <a:pt x="73" y="243"/>
                    <a:pt x="73" y="243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106" y="273"/>
                    <a:pt x="106" y="273"/>
                    <a:pt x="106" y="273"/>
                  </a:cubicBezTo>
                  <a:cubicBezTo>
                    <a:pt x="115" y="282"/>
                    <a:pt x="129" y="283"/>
                    <a:pt x="139" y="275"/>
                  </a:cubicBezTo>
                  <a:cubicBezTo>
                    <a:pt x="149" y="266"/>
                    <a:pt x="149" y="251"/>
                    <a:pt x="141" y="242"/>
                  </a:cubicBezTo>
                  <a:cubicBezTo>
                    <a:pt x="138" y="239"/>
                    <a:pt x="138" y="239"/>
                    <a:pt x="138" y="239"/>
                  </a:cubicBezTo>
                  <a:cubicBezTo>
                    <a:pt x="138" y="239"/>
                    <a:pt x="138" y="239"/>
                    <a:pt x="138" y="239"/>
                  </a:cubicBezTo>
                  <a:cubicBezTo>
                    <a:pt x="112" y="209"/>
                    <a:pt x="112" y="209"/>
                    <a:pt x="112" y="209"/>
                  </a:cubicBezTo>
                  <a:cubicBezTo>
                    <a:pt x="128" y="194"/>
                    <a:pt x="128" y="194"/>
                    <a:pt x="128" y="194"/>
                  </a:cubicBezTo>
                  <a:cubicBezTo>
                    <a:pt x="129" y="194"/>
                    <a:pt x="130" y="193"/>
                    <a:pt x="131" y="193"/>
                  </a:cubicBezTo>
                  <a:cubicBezTo>
                    <a:pt x="197" y="178"/>
                    <a:pt x="257" y="188"/>
                    <a:pt x="257" y="188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61" y="54"/>
                    <a:pt x="86" y="108"/>
                    <a:pt x="55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73" name="Freeform 27"/>
            <p:cNvSpPr>
              <a:spLocks/>
            </p:cNvSpPr>
            <p:nvPr/>
          </p:nvSpPr>
          <p:spPr bwMode="auto">
            <a:xfrm>
              <a:off x="1446213" y="3295650"/>
              <a:ext cx="423863" cy="865187"/>
            </a:xfrm>
            <a:custGeom>
              <a:avLst/>
              <a:gdLst>
                <a:gd name="T0" fmla="*/ 0 w 267"/>
                <a:gd name="T1" fmla="*/ 16 h 545"/>
                <a:gd name="T2" fmla="*/ 233 w 267"/>
                <a:gd name="T3" fmla="*/ 545 h 545"/>
                <a:gd name="T4" fmla="*/ 267 w 267"/>
                <a:gd name="T5" fmla="*/ 531 h 545"/>
                <a:gd name="T6" fmla="*/ 32 w 267"/>
                <a:gd name="T7" fmla="*/ 0 h 545"/>
                <a:gd name="T8" fmla="*/ 0 w 267"/>
                <a:gd name="T9" fmla="*/ 16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545">
                  <a:moveTo>
                    <a:pt x="0" y="16"/>
                  </a:moveTo>
                  <a:lnTo>
                    <a:pt x="233" y="545"/>
                  </a:lnTo>
                  <a:lnTo>
                    <a:pt x="267" y="531"/>
                  </a:lnTo>
                  <a:lnTo>
                    <a:pt x="32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74" name="Freeform 28"/>
            <p:cNvSpPr>
              <a:spLocks/>
            </p:cNvSpPr>
            <p:nvPr/>
          </p:nvSpPr>
          <p:spPr bwMode="auto">
            <a:xfrm>
              <a:off x="544513" y="4021138"/>
              <a:ext cx="257175" cy="339725"/>
            </a:xfrm>
            <a:custGeom>
              <a:avLst/>
              <a:gdLst>
                <a:gd name="T0" fmla="*/ 30 w 61"/>
                <a:gd name="T1" fmla="*/ 10 h 81"/>
                <a:gd name="T2" fmla="*/ 28 w 61"/>
                <a:gd name="T3" fmla="*/ 0 h 81"/>
                <a:gd name="T4" fmla="*/ 17 w 61"/>
                <a:gd name="T5" fmla="*/ 5 h 81"/>
                <a:gd name="T6" fmla="*/ 1 w 61"/>
                <a:gd name="T7" fmla="*/ 32 h 81"/>
                <a:gd name="T8" fmla="*/ 15 w 61"/>
                <a:gd name="T9" fmla="*/ 26 h 81"/>
                <a:gd name="T10" fmla="*/ 21 w 61"/>
                <a:gd name="T11" fmla="*/ 28 h 81"/>
                <a:gd name="T12" fmla="*/ 21 w 61"/>
                <a:gd name="T13" fmla="*/ 29 h 81"/>
                <a:gd name="T14" fmla="*/ 22 w 61"/>
                <a:gd name="T15" fmla="*/ 29 h 81"/>
                <a:gd name="T16" fmla="*/ 19 w 61"/>
                <a:gd name="T17" fmla="*/ 35 h 81"/>
                <a:gd name="T18" fmla="*/ 4 w 61"/>
                <a:gd name="T19" fmla="*/ 42 h 81"/>
                <a:gd name="T20" fmla="*/ 6 w 61"/>
                <a:gd name="T21" fmla="*/ 47 h 81"/>
                <a:gd name="T22" fmla="*/ 21 w 61"/>
                <a:gd name="T23" fmla="*/ 40 h 81"/>
                <a:gd name="T24" fmla="*/ 27 w 61"/>
                <a:gd name="T25" fmla="*/ 42 h 81"/>
                <a:gd name="T26" fmla="*/ 28 w 61"/>
                <a:gd name="T27" fmla="*/ 43 h 81"/>
                <a:gd name="T28" fmla="*/ 28 w 61"/>
                <a:gd name="T29" fmla="*/ 43 h 81"/>
                <a:gd name="T30" fmla="*/ 25 w 61"/>
                <a:gd name="T31" fmla="*/ 49 h 81"/>
                <a:gd name="T32" fmla="*/ 10 w 61"/>
                <a:gd name="T33" fmla="*/ 56 h 81"/>
                <a:gd name="T34" fmla="*/ 12 w 61"/>
                <a:gd name="T35" fmla="*/ 61 h 81"/>
                <a:gd name="T36" fmla="*/ 28 w 61"/>
                <a:gd name="T37" fmla="*/ 54 h 81"/>
                <a:gd name="T38" fmla="*/ 34 w 61"/>
                <a:gd name="T39" fmla="*/ 56 h 81"/>
                <a:gd name="T40" fmla="*/ 34 w 61"/>
                <a:gd name="T41" fmla="*/ 56 h 81"/>
                <a:gd name="T42" fmla="*/ 34 w 61"/>
                <a:gd name="T43" fmla="*/ 57 h 81"/>
                <a:gd name="T44" fmla="*/ 31 w 61"/>
                <a:gd name="T45" fmla="*/ 63 h 81"/>
                <a:gd name="T46" fmla="*/ 17 w 61"/>
                <a:gd name="T47" fmla="*/ 69 h 81"/>
                <a:gd name="T48" fmla="*/ 48 w 61"/>
                <a:gd name="T49" fmla="*/ 76 h 81"/>
                <a:gd name="T50" fmla="*/ 61 w 61"/>
                <a:gd name="T51" fmla="*/ 71 h 81"/>
                <a:gd name="T52" fmla="*/ 53 w 61"/>
                <a:gd name="T53" fmla="*/ 61 h 81"/>
                <a:gd name="T54" fmla="*/ 30 w 61"/>
                <a:gd name="T55" fmla="*/ 1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1" h="81">
                  <a:moveTo>
                    <a:pt x="30" y="10"/>
                  </a:moveTo>
                  <a:cubicBezTo>
                    <a:pt x="29" y="6"/>
                    <a:pt x="28" y="3"/>
                    <a:pt x="28" y="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6" y="10"/>
                    <a:pt x="0" y="21"/>
                    <a:pt x="1" y="32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" y="25"/>
                    <a:pt x="20" y="26"/>
                    <a:pt x="21" y="28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2" y="29"/>
                    <a:pt x="22" y="29"/>
                  </a:cubicBezTo>
                  <a:cubicBezTo>
                    <a:pt x="23" y="31"/>
                    <a:pt x="22" y="34"/>
                    <a:pt x="19" y="35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4" y="39"/>
                    <a:pt x="26" y="40"/>
                    <a:pt x="27" y="42"/>
                  </a:cubicBezTo>
                  <a:cubicBezTo>
                    <a:pt x="27" y="42"/>
                    <a:pt x="27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5"/>
                    <a:pt x="28" y="48"/>
                    <a:pt x="25" y="49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30" y="53"/>
                    <a:pt x="33" y="54"/>
                    <a:pt x="34" y="56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5" y="59"/>
                    <a:pt x="34" y="62"/>
                    <a:pt x="31" y="63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4" y="78"/>
                    <a:pt x="37" y="81"/>
                    <a:pt x="48" y="76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58" y="68"/>
                    <a:pt x="55" y="65"/>
                    <a:pt x="53" y="61"/>
                  </a:cubicBezTo>
                  <a:lnTo>
                    <a:pt x="3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sp>
        <p:nvSpPr>
          <p:cNvPr id="75" name="Freeform 52"/>
          <p:cNvSpPr>
            <a:spLocks/>
          </p:cNvSpPr>
          <p:nvPr/>
        </p:nvSpPr>
        <p:spPr bwMode="auto">
          <a:xfrm>
            <a:off x="12299551" y="6162902"/>
            <a:ext cx="906834" cy="1092712"/>
          </a:xfrm>
          <a:custGeom>
            <a:avLst/>
            <a:gdLst>
              <a:gd name="T0" fmla="*/ 60 w 146"/>
              <a:gd name="T1" fmla="*/ 173 h 176"/>
              <a:gd name="T2" fmla="*/ 40 w 146"/>
              <a:gd name="T3" fmla="*/ 173 h 176"/>
              <a:gd name="T4" fmla="*/ 38 w 146"/>
              <a:gd name="T5" fmla="*/ 172 h 176"/>
              <a:gd name="T6" fmla="*/ 17 w 146"/>
              <a:gd name="T7" fmla="*/ 122 h 176"/>
              <a:gd name="T8" fmla="*/ 40 w 146"/>
              <a:gd name="T9" fmla="*/ 62 h 176"/>
              <a:gd name="T10" fmla="*/ 55 w 146"/>
              <a:gd name="T11" fmla="*/ 24 h 176"/>
              <a:gd name="T12" fmla="*/ 103 w 146"/>
              <a:gd name="T13" fmla="*/ 9 h 176"/>
              <a:gd name="T14" fmla="*/ 141 w 146"/>
              <a:gd name="T15" fmla="*/ 53 h 176"/>
              <a:gd name="T16" fmla="*/ 108 w 146"/>
              <a:gd name="T17" fmla="*/ 142 h 176"/>
              <a:gd name="T18" fmla="*/ 98 w 146"/>
              <a:gd name="T19" fmla="*/ 146 h 176"/>
              <a:gd name="T20" fmla="*/ 94 w 146"/>
              <a:gd name="T21" fmla="*/ 137 h 176"/>
              <a:gd name="T22" fmla="*/ 127 w 146"/>
              <a:gd name="T23" fmla="*/ 49 h 176"/>
              <a:gd name="T24" fmla="*/ 98 w 146"/>
              <a:gd name="T25" fmla="*/ 23 h 176"/>
              <a:gd name="T26" fmla="*/ 69 w 146"/>
              <a:gd name="T27" fmla="*/ 30 h 176"/>
              <a:gd name="T28" fmla="*/ 54 w 146"/>
              <a:gd name="T29" fmla="*/ 67 h 176"/>
              <a:gd name="T30" fmla="*/ 30 w 146"/>
              <a:gd name="T31" fmla="*/ 127 h 176"/>
              <a:gd name="T32" fmla="*/ 44 w 146"/>
              <a:gd name="T33" fmla="*/ 159 h 176"/>
              <a:gd name="T34" fmla="*/ 45 w 146"/>
              <a:gd name="T35" fmla="*/ 159 h 176"/>
              <a:gd name="T36" fmla="*/ 61 w 146"/>
              <a:gd name="T37" fmla="*/ 151 h 176"/>
              <a:gd name="T38" fmla="*/ 67 w 146"/>
              <a:gd name="T39" fmla="*/ 135 h 176"/>
              <a:gd name="T40" fmla="*/ 93 w 146"/>
              <a:gd name="T41" fmla="*/ 68 h 176"/>
              <a:gd name="T42" fmla="*/ 91 w 146"/>
              <a:gd name="T43" fmla="*/ 58 h 176"/>
              <a:gd name="T44" fmla="*/ 82 w 146"/>
              <a:gd name="T45" fmla="*/ 67 h 176"/>
              <a:gd name="T46" fmla="*/ 57 w 146"/>
              <a:gd name="T47" fmla="*/ 130 h 176"/>
              <a:gd name="T48" fmla="*/ 48 w 146"/>
              <a:gd name="T49" fmla="*/ 134 h 176"/>
              <a:gd name="T50" fmla="*/ 44 w 146"/>
              <a:gd name="T51" fmla="*/ 124 h 176"/>
              <a:gd name="T52" fmla="*/ 68 w 146"/>
              <a:gd name="T53" fmla="*/ 62 h 176"/>
              <a:gd name="T54" fmla="*/ 96 w 146"/>
              <a:gd name="T55" fmla="*/ 44 h 176"/>
              <a:gd name="T56" fmla="*/ 107 w 146"/>
              <a:gd name="T57" fmla="*/ 72 h 176"/>
              <a:gd name="T58" fmla="*/ 80 w 146"/>
              <a:gd name="T59" fmla="*/ 141 h 176"/>
              <a:gd name="T60" fmla="*/ 74 w 146"/>
              <a:gd name="T61" fmla="*/ 156 h 176"/>
              <a:gd name="T62" fmla="*/ 60 w 146"/>
              <a:gd name="T63" fmla="*/ 17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6" h="176">
                <a:moveTo>
                  <a:pt x="60" y="173"/>
                </a:moveTo>
                <a:cubicBezTo>
                  <a:pt x="54" y="176"/>
                  <a:pt x="47" y="176"/>
                  <a:pt x="40" y="173"/>
                </a:cubicBezTo>
                <a:cubicBezTo>
                  <a:pt x="38" y="172"/>
                  <a:pt x="38" y="172"/>
                  <a:pt x="38" y="172"/>
                </a:cubicBezTo>
                <a:cubicBezTo>
                  <a:pt x="31" y="169"/>
                  <a:pt x="0" y="160"/>
                  <a:pt x="17" y="122"/>
                </a:cubicBezTo>
                <a:cubicBezTo>
                  <a:pt x="24" y="106"/>
                  <a:pt x="31" y="84"/>
                  <a:pt x="40" y="62"/>
                </a:cubicBezTo>
                <a:cubicBezTo>
                  <a:pt x="45" y="50"/>
                  <a:pt x="50" y="37"/>
                  <a:pt x="55" y="24"/>
                </a:cubicBezTo>
                <a:cubicBezTo>
                  <a:pt x="64" y="1"/>
                  <a:pt x="78" y="0"/>
                  <a:pt x="103" y="9"/>
                </a:cubicBezTo>
                <a:cubicBezTo>
                  <a:pt x="133" y="20"/>
                  <a:pt x="146" y="39"/>
                  <a:pt x="141" y="53"/>
                </a:cubicBezTo>
                <a:cubicBezTo>
                  <a:pt x="135" y="73"/>
                  <a:pt x="109" y="139"/>
                  <a:pt x="108" y="142"/>
                </a:cubicBezTo>
                <a:cubicBezTo>
                  <a:pt x="106" y="146"/>
                  <a:pt x="102" y="148"/>
                  <a:pt x="98" y="146"/>
                </a:cubicBezTo>
                <a:cubicBezTo>
                  <a:pt x="95" y="145"/>
                  <a:pt x="93" y="141"/>
                  <a:pt x="94" y="137"/>
                </a:cubicBezTo>
                <a:cubicBezTo>
                  <a:pt x="94" y="136"/>
                  <a:pt x="121" y="68"/>
                  <a:pt x="127" y="49"/>
                </a:cubicBezTo>
                <a:cubicBezTo>
                  <a:pt x="129" y="45"/>
                  <a:pt x="124" y="32"/>
                  <a:pt x="98" y="23"/>
                </a:cubicBezTo>
                <a:cubicBezTo>
                  <a:pt x="83" y="17"/>
                  <a:pt x="76" y="10"/>
                  <a:pt x="69" y="30"/>
                </a:cubicBezTo>
                <a:cubicBezTo>
                  <a:pt x="64" y="42"/>
                  <a:pt x="59" y="55"/>
                  <a:pt x="54" y="67"/>
                </a:cubicBezTo>
                <a:cubicBezTo>
                  <a:pt x="45" y="90"/>
                  <a:pt x="37" y="111"/>
                  <a:pt x="30" y="127"/>
                </a:cubicBezTo>
                <a:cubicBezTo>
                  <a:pt x="20" y="152"/>
                  <a:pt x="36" y="155"/>
                  <a:pt x="44" y="159"/>
                </a:cubicBezTo>
                <a:cubicBezTo>
                  <a:pt x="45" y="159"/>
                  <a:pt x="45" y="159"/>
                  <a:pt x="45" y="159"/>
                </a:cubicBezTo>
                <a:cubicBezTo>
                  <a:pt x="52" y="162"/>
                  <a:pt x="56" y="161"/>
                  <a:pt x="61" y="151"/>
                </a:cubicBezTo>
                <a:cubicBezTo>
                  <a:pt x="62" y="148"/>
                  <a:pt x="64" y="142"/>
                  <a:pt x="67" y="135"/>
                </a:cubicBezTo>
                <a:cubicBezTo>
                  <a:pt x="75" y="115"/>
                  <a:pt x="91" y="77"/>
                  <a:pt x="93" y="68"/>
                </a:cubicBezTo>
                <a:cubicBezTo>
                  <a:pt x="94" y="65"/>
                  <a:pt x="94" y="59"/>
                  <a:pt x="91" y="58"/>
                </a:cubicBezTo>
                <a:cubicBezTo>
                  <a:pt x="87" y="56"/>
                  <a:pt x="83" y="65"/>
                  <a:pt x="82" y="67"/>
                </a:cubicBezTo>
                <a:cubicBezTo>
                  <a:pt x="72" y="95"/>
                  <a:pt x="58" y="130"/>
                  <a:pt x="57" y="130"/>
                </a:cubicBezTo>
                <a:cubicBezTo>
                  <a:pt x="56" y="134"/>
                  <a:pt x="52" y="135"/>
                  <a:pt x="48" y="134"/>
                </a:cubicBezTo>
                <a:cubicBezTo>
                  <a:pt x="44" y="132"/>
                  <a:pt x="42" y="128"/>
                  <a:pt x="44" y="124"/>
                </a:cubicBezTo>
                <a:cubicBezTo>
                  <a:pt x="44" y="124"/>
                  <a:pt x="58" y="90"/>
                  <a:pt x="68" y="62"/>
                </a:cubicBezTo>
                <a:cubicBezTo>
                  <a:pt x="75" y="45"/>
                  <a:pt x="87" y="41"/>
                  <a:pt x="96" y="44"/>
                </a:cubicBezTo>
                <a:cubicBezTo>
                  <a:pt x="106" y="47"/>
                  <a:pt x="110" y="62"/>
                  <a:pt x="107" y="72"/>
                </a:cubicBezTo>
                <a:cubicBezTo>
                  <a:pt x="105" y="81"/>
                  <a:pt x="93" y="111"/>
                  <a:pt x="80" y="141"/>
                </a:cubicBezTo>
                <a:cubicBezTo>
                  <a:pt x="78" y="148"/>
                  <a:pt x="75" y="154"/>
                  <a:pt x="74" y="156"/>
                </a:cubicBezTo>
                <a:cubicBezTo>
                  <a:pt x="71" y="165"/>
                  <a:pt x="66" y="171"/>
                  <a:pt x="60" y="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76" name="Freeform 52"/>
          <p:cNvSpPr>
            <a:spLocks/>
          </p:cNvSpPr>
          <p:nvPr/>
        </p:nvSpPr>
        <p:spPr bwMode="auto">
          <a:xfrm>
            <a:off x="18475886" y="5103832"/>
            <a:ext cx="806836" cy="972216"/>
          </a:xfrm>
          <a:custGeom>
            <a:avLst/>
            <a:gdLst>
              <a:gd name="T0" fmla="*/ 60 w 146"/>
              <a:gd name="T1" fmla="*/ 173 h 176"/>
              <a:gd name="T2" fmla="*/ 40 w 146"/>
              <a:gd name="T3" fmla="*/ 173 h 176"/>
              <a:gd name="T4" fmla="*/ 38 w 146"/>
              <a:gd name="T5" fmla="*/ 172 h 176"/>
              <a:gd name="T6" fmla="*/ 17 w 146"/>
              <a:gd name="T7" fmla="*/ 122 h 176"/>
              <a:gd name="T8" fmla="*/ 40 w 146"/>
              <a:gd name="T9" fmla="*/ 62 h 176"/>
              <a:gd name="T10" fmla="*/ 55 w 146"/>
              <a:gd name="T11" fmla="*/ 24 h 176"/>
              <a:gd name="T12" fmla="*/ 103 w 146"/>
              <a:gd name="T13" fmla="*/ 9 h 176"/>
              <a:gd name="T14" fmla="*/ 141 w 146"/>
              <a:gd name="T15" fmla="*/ 53 h 176"/>
              <a:gd name="T16" fmla="*/ 108 w 146"/>
              <a:gd name="T17" fmla="*/ 142 h 176"/>
              <a:gd name="T18" fmla="*/ 98 w 146"/>
              <a:gd name="T19" fmla="*/ 146 h 176"/>
              <a:gd name="T20" fmla="*/ 94 w 146"/>
              <a:gd name="T21" fmla="*/ 137 h 176"/>
              <a:gd name="T22" fmla="*/ 127 w 146"/>
              <a:gd name="T23" fmla="*/ 49 h 176"/>
              <a:gd name="T24" fmla="*/ 98 w 146"/>
              <a:gd name="T25" fmla="*/ 23 h 176"/>
              <a:gd name="T26" fmla="*/ 69 w 146"/>
              <a:gd name="T27" fmla="*/ 30 h 176"/>
              <a:gd name="T28" fmla="*/ 54 w 146"/>
              <a:gd name="T29" fmla="*/ 67 h 176"/>
              <a:gd name="T30" fmla="*/ 30 w 146"/>
              <a:gd name="T31" fmla="*/ 127 h 176"/>
              <a:gd name="T32" fmla="*/ 44 w 146"/>
              <a:gd name="T33" fmla="*/ 159 h 176"/>
              <a:gd name="T34" fmla="*/ 45 w 146"/>
              <a:gd name="T35" fmla="*/ 159 h 176"/>
              <a:gd name="T36" fmla="*/ 61 w 146"/>
              <a:gd name="T37" fmla="*/ 151 h 176"/>
              <a:gd name="T38" fmla="*/ 67 w 146"/>
              <a:gd name="T39" fmla="*/ 135 h 176"/>
              <a:gd name="T40" fmla="*/ 93 w 146"/>
              <a:gd name="T41" fmla="*/ 68 h 176"/>
              <a:gd name="T42" fmla="*/ 91 w 146"/>
              <a:gd name="T43" fmla="*/ 58 h 176"/>
              <a:gd name="T44" fmla="*/ 82 w 146"/>
              <a:gd name="T45" fmla="*/ 67 h 176"/>
              <a:gd name="T46" fmla="*/ 57 w 146"/>
              <a:gd name="T47" fmla="*/ 130 h 176"/>
              <a:gd name="T48" fmla="*/ 48 w 146"/>
              <a:gd name="T49" fmla="*/ 134 h 176"/>
              <a:gd name="T50" fmla="*/ 44 w 146"/>
              <a:gd name="T51" fmla="*/ 124 h 176"/>
              <a:gd name="T52" fmla="*/ 68 w 146"/>
              <a:gd name="T53" fmla="*/ 62 h 176"/>
              <a:gd name="T54" fmla="*/ 96 w 146"/>
              <a:gd name="T55" fmla="*/ 44 h 176"/>
              <a:gd name="T56" fmla="*/ 107 w 146"/>
              <a:gd name="T57" fmla="*/ 72 h 176"/>
              <a:gd name="T58" fmla="*/ 80 w 146"/>
              <a:gd name="T59" fmla="*/ 141 h 176"/>
              <a:gd name="T60" fmla="*/ 74 w 146"/>
              <a:gd name="T61" fmla="*/ 156 h 176"/>
              <a:gd name="T62" fmla="*/ 60 w 146"/>
              <a:gd name="T63" fmla="*/ 17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6" h="176">
                <a:moveTo>
                  <a:pt x="60" y="173"/>
                </a:moveTo>
                <a:cubicBezTo>
                  <a:pt x="54" y="176"/>
                  <a:pt x="47" y="176"/>
                  <a:pt x="40" y="173"/>
                </a:cubicBezTo>
                <a:cubicBezTo>
                  <a:pt x="38" y="172"/>
                  <a:pt x="38" y="172"/>
                  <a:pt x="38" y="172"/>
                </a:cubicBezTo>
                <a:cubicBezTo>
                  <a:pt x="31" y="169"/>
                  <a:pt x="0" y="160"/>
                  <a:pt x="17" y="122"/>
                </a:cubicBezTo>
                <a:cubicBezTo>
                  <a:pt x="24" y="106"/>
                  <a:pt x="31" y="84"/>
                  <a:pt x="40" y="62"/>
                </a:cubicBezTo>
                <a:cubicBezTo>
                  <a:pt x="45" y="50"/>
                  <a:pt x="50" y="37"/>
                  <a:pt x="55" y="24"/>
                </a:cubicBezTo>
                <a:cubicBezTo>
                  <a:pt x="64" y="1"/>
                  <a:pt x="78" y="0"/>
                  <a:pt x="103" y="9"/>
                </a:cubicBezTo>
                <a:cubicBezTo>
                  <a:pt x="133" y="20"/>
                  <a:pt x="146" y="39"/>
                  <a:pt x="141" y="53"/>
                </a:cubicBezTo>
                <a:cubicBezTo>
                  <a:pt x="135" y="73"/>
                  <a:pt x="109" y="139"/>
                  <a:pt x="108" y="142"/>
                </a:cubicBezTo>
                <a:cubicBezTo>
                  <a:pt x="106" y="146"/>
                  <a:pt x="102" y="148"/>
                  <a:pt x="98" y="146"/>
                </a:cubicBezTo>
                <a:cubicBezTo>
                  <a:pt x="95" y="145"/>
                  <a:pt x="93" y="141"/>
                  <a:pt x="94" y="137"/>
                </a:cubicBezTo>
                <a:cubicBezTo>
                  <a:pt x="94" y="136"/>
                  <a:pt x="121" y="68"/>
                  <a:pt x="127" y="49"/>
                </a:cubicBezTo>
                <a:cubicBezTo>
                  <a:pt x="129" y="45"/>
                  <a:pt x="124" y="32"/>
                  <a:pt x="98" y="23"/>
                </a:cubicBezTo>
                <a:cubicBezTo>
                  <a:pt x="83" y="17"/>
                  <a:pt x="76" y="10"/>
                  <a:pt x="69" y="30"/>
                </a:cubicBezTo>
                <a:cubicBezTo>
                  <a:pt x="64" y="42"/>
                  <a:pt x="59" y="55"/>
                  <a:pt x="54" y="67"/>
                </a:cubicBezTo>
                <a:cubicBezTo>
                  <a:pt x="45" y="90"/>
                  <a:pt x="37" y="111"/>
                  <a:pt x="30" y="127"/>
                </a:cubicBezTo>
                <a:cubicBezTo>
                  <a:pt x="20" y="152"/>
                  <a:pt x="36" y="155"/>
                  <a:pt x="44" y="159"/>
                </a:cubicBezTo>
                <a:cubicBezTo>
                  <a:pt x="45" y="159"/>
                  <a:pt x="45" y="159"/>
                  <a:pt x="45" y="159"/>
                </a:cubicBezTo>
                <a:cubicBezTo>
                  <a:pt x="52" y="162"/>
                  <a:pt x="56" y="161"/>
                  <a:pt x="61" y="151"/>
                </a:cubicBezTo>
                <a:cubicBezTo>
                  <a:pt x="62" y="148"/>
                  <a:pt x="64" y="142"/>
                  <a:pt x="67" y="135"/>
                </a:cubicBezTo>
                <a:cubicBezTo>
                  <a:pt x="75" y="115"/>
                  <a:pt x="91" y="77"/>
                  <a:pt x="93" y="68"/>
                </a:cubicBezTo>
                <a:cubicBezTo>
                  <a:pt x="94" y="65"/>
                  <a:pt x="94" y="59"/>
                  <a:pt x="91" y="58"/>
                </a:cubicBezTo>
                <a:cubicBezTo>
                  <a:pt x="87" y="56"/>
                  <a:pt x="83" y="65"/>
                  <a:pt x="82" y="67"/>
                </a:cubicBezTo>
                <a:cubicBezTo>
                  <a:pt x="72" y="95"/>
                  <a:pt x="58" y="130"/>
                  <a:pt x="57" y="130"/>
                </a:cubicBezTo>
                <a:cubicBezTo>
                  <a:pt x="56" y="134"/>
                  <a:pt x="52" y="135"/>
                  <a:pt x="48" y="134"/>
                </a:cubicBezTo>
                <a:cubicBezTo>
                  <a:pt x="44" y="132"/>
                  <a:pt x="42" y="128"/>
                  <a:pt x="44" y="124"/>
                </a:cubicBezTo>
                <a:cubicBezTo>
                  <a:pt x="44" y="124"/>
                  <a:pt x="58" y="90"/>
                  <a:pt x="68" y="62"/>
                </a:cubicBezTo>
                <a:cubicBezTo>
                  <a:pt x="75" y="45"/>
                  <a:pt x="87" y="41"/>
                  <a:pt x="96" y="44"/>
                </a:cubicBezTo>
                <a:cubicBezTo>
                  <a:pt x="106" y="47"/>
                  <a:pt x="110" y="62"/>
                  <a:pt x="107" y="72"/>
                </a:cubicBezTo>
                <a:cubicBezTo>
                  <a:pt x="105" y="81"/>
                  <a:pt x="93" y="111"/>
                  <a:pt x="80" y="141"/>
                </a:cubicBezTo>
                <a:cubicBezTo>
                  <a:pt x="78" y="148"/>
                  <a:pt x="75" y="154"/>
                  <a:pt x="74" y="156"/>
                </a:cubicBezTo>
                <a:cubicBezTo>
                  <a:pt x="71" y="165"/>
                  <a:pt x="66" y="171"/>
                  <a:pt x="60" y="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77" name="Freeform 9"/>
          <p:cNvSpPr>
            <a:spLocks noEditPoints="1"/>
          </p:cNvSpPr>
          <p:nvPr/>
        </p:nvSpPr>
        <p:spPr bwMode="auto">
          <a:xfrm>
            <a:off x="12865629" y="8502553"/>
            <a:ext cx="1508257" cy="1508650"/>
          </a:xfrm>
          <a:custGeom>
            <a:avLst/>
            <a:gdLst>
              <a:gd name="T0" fmla="*/ 122 w 243"/>
              <a:gd name="T1" fmla="*/ 0 h 243"/>
              <a:gd name="T2" fmla="*/ 0 w 243"/>
              <a:gd name="T3" fmla="*/ 121 h 243"/>
              <a:gd name="T4" fmla="*/ 122 w 243"/>
              <a:gd name="T5" fmla="*/ 243 h 243"/>
              <a:gd name="T6" fmla="*/ 243 w 243"/>
              <a:gd name="T7" fmla="*/ 121 h 243"/>
              <a:gd name="T8" fmla="*/ 122 w 243"/>
              <a:gd name="T9" fmla="*/ 0 h 243"/>
              <a:gd name="T10" fmla="*/ 154 w 243"/>
              <a:gd name="T11" fmla="*/ 121 h 243"/>
              <a:gd name="T12" fmla="*/ 133 w 243"/>
              <a:gd name="T13" fmla="*/ 121 h 243"/>
              <a:gd name="T14" fmla="*/ 133 w 243"/>
              <a:gd name="T15" fmla="*/ 196 h 243"/>
              <a:gd name="T16" fmla="*/ 102 w 243"/>
              <a:gd name="T17" fmla="*/ 196 h 243"/>
              <a:gd name="T18" fmla="*/ 102 w 243"/>
              <a:gd name="T19" fmla="*/ 121 h 243"/>
              <a:gd name="T20" fmla="*/ 87 w 243"/>
              <a:gd name="T21" fmla="*/ 121 h 243"/>
              <a:gd name="T22" fmla="*/ 87 w 243"/>
              <a:gd name="T23" fmla="*/ 94 h 243"/>
              <a:gd name="T24" fmla="*/ 102 w 243"/>
              <a:gd name="T25" fmla="*/ 94 h 243"/>
              <a:gd name="T26" fmla="*/ 102 w 243"/>
              <a:gd name="T27" fmla="*/ 77 h 243"/>
              <a:gd name="T28" fmla="*/ 133 w 243"/>
              <a:gd name="T29" fmla="*/ 46 h 243"/>
              <a:gd name="T30" fmla="*/ 156 w 243"/>
              <a:gd name="T31" fmla="*/ 46 h 243"/>
              <a:gd name="T32" fmla="*/ 156 w 243"/>
              <a:gd name="T33" fmla="*/ 72 h 243"/>
              <a:gd name="T34" fmla="*/ 140 w 243"/>
              <a:gd name="T35" fmla="*/ 72 h 243"/>
              <a:gd name="T36" fmla="*/ 133 w 243"/>
              <a:gd name="T37" fmla="*/ 79 h 243"/>
              <a:gd name="T38" fmla="*/ 133 w 243"/>
              <a:gd name="T39" fmla="*/ 94 h 243"/>
              <a:gd name="T40" fmla="*/ 157 w 243"/>
              <a:gd name="T41" fmla="*/ 94 h 243"/>
              <a:gd name="T42" fmla="*/ 154 w 243"/>
              <a:gd name="T43" fmla="*/ 121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3" h="243">
                <a:moveTo>
                  <a:pt x="122" y="0"/>
                </a:moveTo>
                <a:cubicBezTo>
                  <a:pt x="55" y="0"/>
                  <a:pt x="0" y="54"/>
                  <a:pt x="0" y="121"/>
                </a:cubicBezTo>
                <a:cubicBezTo>
                  <a:pt x="0" y="188"/>
                  <a:pt x="55" y="243"/>
                  <a:pt x="122" y="243"/>
                </a:cubicBezTo>
                <a:cubicBezTo>
                  <a:pt x="189" y="243"/>
                  <a:pt x="243" y="188"/>
                  <a:pt x="243" y="121"/>
                </a:cubicBezTo>
                <a:cubicBezTo>
                  <a:pt x="243" y="54"/>
                  <a:pt x="189" y="0"/>
                  <a:pt x="122" y="0"/>
                </a:cubicBezTo>
                <a:close/>
                <a:moveTo>
                  <a:pt x="154" y="121"/>
                </a:moveTo>
                <a:cubicBezTo>
                  <a:pt x="133" y="121"/>
                  <a:pt x="133" y="121"/>
                  <a:pt x="133" y="121"/>
                </a:cubicBezTo>
                <a:cubicBezTo>
                  <a:pt x="133" y="154"/>
                  <a:pt x="133" y="196"/>
                  <a:pt x="133" y="196"/>
                </a:cubicBezTo>
                <a:cubicBezTo>
                  <a:pt x="102" y="196"/>
                  <a:pt x="102" y="196"/>
                  <a:pt x="102" y="196"/>
                </a:cubicBezTo>
                <a:cubicBezTo>
                  <a:pt x="102" y="196"/>
                  <a:pt x="102" y="155"/>
                  <a:pt x="102" y="121"/>
                </a:cubicBezTo>
                <a:cubicBezTo>
                  <a:pt x="87" y="121"/>
                  <a:pt x="87" y="121"/>
                  <a:pt x="87" y="121"/>
                </a:cubicBezTo>
                <a:cubicBezTo>
                  <a:pt x="87" y="94"/>
                  <a:pt x="87" y="94"/>
                  <a:pt x="87" y="94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2" y="77"/>
                  <a:pt x="102" y="77"/>
                  <a:pt x="102" y="77"/>
                </a:cubicBezTo>
                <a:cubicBezTo>
                  <a:pt x="102" y="65"/>
                  <a:pt x="108" y="46"/>
                  <a:pt x="133" y="46"/>
                </a:cubicBezTo>
                <a:cubicBezTo>
                  <a:pt x="156" y="46"/>
                  <a:pt x="156" y="46"/>
                  <a:pt x="156" y="46"/>
                </a:cubicBezTo>
                <a:cubicBezTo>
                  <a:pt x="156" y="72"/>
                  <a:pt x="156" y="72"/>
                  <a:pt x="156" y="72"/>
                </a:cubicBezTo>
                <a:cubicBezTo>
                  <a:pt x="156" y="72"/>
                  <a:pt x="142" y="72"/>
                  <a:pt x="140" y="72"/>
                </a:cubicBezTo>
                <a:cubicBezTo>
                  <a:pt x="137" y="72"/>
                  <a:pt x="133" y="73"/>
                  <a:pt x="133" y="79"/>
                </a:cubicBezTo>
                <a:cubicBezTo>
                  <a:pt x="133" y="94"/>
                  <a:pt x="133" y="94"/>
                  <a:pt x="133" y="94"/>
                </a:cubicBezTo>
                <a:cubicBezTo>
                  <a:pt x="157" y="94"/>
                  <a:pt x="157" y="94"/>
                  <a:pt x="157" y="94"/>
                </a:cubicBezTo>
                <a:lnTo>
                  <a:pt x="154" y="12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78" name="Freeform 36"/>
          <p:cNvSpPr>
            <a:spLocks/>
          </p:cNvSpPr>
          <p:nvPr/>
        </p:nvSpPr>
        <p:spPr bwMode="auto">
          <a:xfrm>
            <a:off x="17719408" y="7467109"/>
            <a:ext cx="873944" cy="1160862"/>
          </a:xfrm>
          <a:custGeom>
            <a:avLst/>
            <a:gdLst>
              <a:gd name="T0" fmla="*/ 3 w 141"/>
              <a:gd name="T1" fmla="*/ 157 h 187"/>
              <a:gd name="T2" fmla="*/ 3 w 141"/>
              <a:gd name="T3" fmla="*/ 155 h 187"/>
              <a:gd name="T4" fmla="*/ 36 w 141"/>
              <a:gd name="T5" fmla="*/ 131 h 187"/>
              <a:gd name="T6" fmla="*/ 38 w 141"/>
              <a:gd name="T7" fmla="*/ 130 h 187"/>
              <a:gd name="T8" fmla="*/ 60 w 141"/>
              <a:gd name="T9" fmla="*/ 139 h 187"/>
              <a:gd name="T10" fmla="*/ 87 w 141"/>
              <a:gd name="T11" fmla="*/ 105 h 187"/>
              <a:gd name="T12" fmla="*/ 99 w 141"/>
              <a:gd name="T13" fmla="*/ 65 h 187"/>
              <a:gd name="T14" fmla="*/ 79 w 141"/>
              <a:gd name="T15" fmla="*/ 50 h 187"/>
              <a:gd name="T16" fmla="*/ 80 w 141"/>
              <a:gd name="T17" fmla="*/ 10 h 187"/>
              <a:gd name="T18" fmla="*/ 82 w 141"/>
              <a:gd name="T19" fmla="*/ 8 h 187"/>
              <a:gd name="T20" fmla="*/ 96 w 141"/>
              <a:gd name="T21" fmla="*/ 0 h 187"/>
              <a:gd name="T22" fmla="*/ 100 w 141"/>
              <a:gd name="T23" fmla="*/ 1 h 187"/>
              <a:gd name="T24" fmla="*/ 123 w 141"/>
              <a:gd name="T25" fmla="*/ 15 h 187"/>
              <a:gd name="T26" fmla="*/ 113 w 141"/>
              <a:gd name="T27" fmla="*/ 123 h 187"/>
              <a:gd name="T28" fmla="*/ 32 w 141"/>
              <a:gd name="T29" fmla="*/ 187 h 187"/>
              <a:gd name="T30" fmla="*/ 32 w 141"/>
              <a:gd name="T31" fmla="*/ 187 h 187"/>
              <a:gd name="T32" fmla="*/ 31 w 141"/>
              <a:gd name="T33" fmla="*/ 187 h 187"/>
              <a:gd name="T34" fmla="*/ 7 w 141"/>
              <a:gd name="T35" fmla="*/ 176 h 187"/>
              <a:gd name="T36" fmla="*/ 3 w 141"/>
              <a:gd name="T37" fmla="*/ 15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1" h="187">
                <a:moveTo>
                  <a:pt x="3" y="157"/>
                </a:moveTo>
                <a:cubicBezTo>
                  <a:pt x="3" y="155"/>
                  <a:pt x="3" y="155"/>
                  <a:pt x="3" y="155"/>
                </a:cubicBezTo>
                <a:cubicBezTo>
                  <a:pt x="4" y="148"/>
                  <a:pt x="33" y="131"/>
                  <a:pt x="36" y="131"/>
                </a:cubicBezTo>
                <a:cubicBezTo>
                  <a:pt x="38" y="130"/>
                  <a:pt x="38" y="130"/>
                  <a:pt x="38" y="130"/>
                </a:cubicBezTo>
                <a:cubicBezTo>
                  <a:pt x="42" y="130"/>
                  <a:pt x="48" y="133"/>
                  <a:pt x="60" y="139"/>
                </a:cubicBezTo>
                <a:cubicBezTo>
                  <a:pt x="70" y="132"/>
                  <a:pt x="82" y="114"/>
                  <a:pt x="87" y="105"/>
                </a:cubicBezTo>
                <a:cubicBezTo>
                  <a:pt x="92" y="94"/>
                  <a:pt x="99" y="77"/>
                  <a:pt x="99" y="65"/>
                </a:cubicBezTo>
                <a:cubicBezTo>
                  <a:pt x="86" y="58"/>
                  <a:pt x="80" y="55"/>
                  <a:pt x="79" y="50"/>
                </a:cubicBezTo>
                <a:cubicBezTo>
                  <a:pt x="78" y="48"/>
                  <a:pt x="76" y="14"/>
                  <a:pt x="80" y="10"/>
                </a:cubicBezTo>
                <a:cubicBezTo>
                  <a:pt x="82" y="8"/>
                  <a:pt x="82" y="8"/>
                  <a:pt x="82" y="8"/>
                </a:cubicBezTo>
                <a:cubicBezTo>
                  <a:pt x="85" y="5"/>
                  <a:pt x="89" y="0"/>
                  <a:pt x="96" y="0"/>
                </a:cubicBezTo>
                <a:cubicBezTo>
                  <a:pt x="97" y="0"/>
                  <a:pt x="99" y="0"/>
                  <a:pt x="100" y="1"/>
                </a:cubicBezTo>
                <a:cubicBezTo>
                  <a:pt x="105" y="2"/>
                  <a:pt x="117" y="7"/>
                  <a:pt x="123" y="15"/>
                </a:cubicBezTo>
                <a:cubicBezTo>
                  <a:pt x="127" y="20"/>
                  <a:pt x="141" y="70"/>
                  <a:pt x="113" y="123"/>
                </a:cubicBezTo>
                <a:cubicBezTo>
                  <a:pt x="85" y="174"/>
                  <a:pt x="39" y="187"/>
                  <a:pt x="32" y="187"/>
                </a:cubicBezTo>
                <a:cubicBezTo>
                  <a:pt x="32" y="187"/>
                  <a:pt x="32" y="187"/>
                  <a:pt x="32" y="187"/>
                </a:cubicBezTo>
                <a:cubicBezTo>
                  <a:pt x="31" y="187"/>
                  <a:pt x="31" y="187"/>
                  <a:pt x="31" y="187"/>
                </a:cubicBezTo>
                <a:cubicBezTo>
                  <a:pt x="21" y="186"/>
                  <a:pt x="11" y="179"/>
                  <a:pt x="7" y="176"/>
                </a:cubicBezTo>
                <a:cubicBezTo>
                  <a:pt x="0" y="171"/>
                  <a:pt x="2" y="162"/>
                  <a:pt x="3" y="15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79" name="Freeform 38"/>
          <p:cNvSpPr>
            <a:spLocks noEditPoints="1"/>
          </p:cNvSpPr>
          <p:nvPr/>
        </p:nvSpPr>
        <p:spPr bwMode="auto">
          <a:xfrm>
            <a:off x="15031799" y="8273132"/>
            <a:ext cx="1209895" cy="1229008"/>
          </a:xfrm>
          <a:custGeom>
            <a:avLst/>
            <a:gdLst>
              <a:gd name="T0" fmla="*/ 190 w 195"/>
              <a:gd name="T1" fmla="*/ 120 h 198"/>
              <a:gd name="T2" fmla="*/ 192 w 195"/>
              <a:gd name="T3" fmla="*/ 100 h 198"/>
              <a:gd name="T4" fmla="*/ 99 w 195"/>
              <a:gd name="T5" fmla="*/ 7 h 198"/>
              <a:gd name="T6" fmla="*/ 83 w 195"/>
              <a:gd name="T7" fmla="*/ 8 h 198"/>
              <a:gd name="T8" fmla="*/ 54 w 195"/>
              <a:gd name="T9" fmla="*/ 0 h 198"/>
              <a:gd name="T10" fmla="*/ 0 w 195"/>
              <a:gd name="T11" fmla="*/ 54 h 198"/>
              <a:gd name="T12" fmla="*/ 7 w 195"/>
              <a:gd name="T13" fmla="*/ 81 h 198"/>
              <a:gd name="T14" fmla="*/ 5 w 195"/>
              <a:gd name="T15" fmla="*/ 100 h 198"/>
              <a:gd name="T16" fmla="*/ 99 w 195"/>
              <a:gd name="T17" fmla="*/ 193 h 198"/>
              <a:gd name="T18" fmla="*/ 116 w 195"/>
              <a:gd name="T19" fmla="*/ 192 h 198"/>
              <a:gd name="T20" fmla="*/ 141 w 195"/>
              <a:gd name="T21" fmla="*/ 198 h 198"/>
              <a:gd name="T22" fmla="*/ 195 w 195"/>
              <a:gd name="T23" fmla="*/ 144 h 198"/>
              <a:gd name="T24" fmla="*/ 190 w 195"/>
              <a:gd name="T25" fmla="*/ 120 h 198"/>
              <a:gd name="T26" fmla="*/ 146 w 195"/>
              <a:gd name="T27" fmla="*/ 145 h 198"/>
              <a:gd name="T28" fmla="*/ 127 w 195"/>
              <a:gd name="T29" fmla="*/ 159 h 198"/>
              <a:gd name="T30" fmla="*/ 98 w 195"/>
              <a:gd name="T31" fmla="*/ 164 h 198"/>
              <a:gd name="T32" fmla="*/ 65 w 195"/>
              <a:gd name="T33" fmla="*/ 157 h 198"/>
              <a:gd name="T34" fmla="*/ 49 w 195"/>
              <a:gd name="T35" fmla="*/ 144 h 198"/>
              <a:gd name="T36" fmla="*/ 44 w 195"/>
              <a:gd name="T37" fmla="*/ 127 h 198"/>
              <a:gd name="T38" fmla="*/ 47 w 195"/>
              <a:gd name="T39" fmla="*/ 118 h 198"/>
              <a:gd name="T40" fmla="*/ 57 w 195"/>
              <a:gd name="T41" fmla="*/ 114 h 198"/>
              <a:gd name="T42" fmla="*/ 65 w 195"/>
              <a:gd name="T43" fmla="*/ 117 h 198"/>
              <a:gd name="T44" fmla="*/ 71 w 195"/>
              <a:gd name="T45" fmla="*/ 125 h 198"/>
              <a:gd name="T46" fmla="*/ 76 w 195"/>
              <a:gd name="T47" fmla="*/ 135 h 198"/>
              <a:gd name="T48" fmla="*/ 84 w 195"/>
              <a:gd name="T49" fmla="*/ 141 h 198"/>
              <a:gd name="T50" fmla="*/ 98 w 195"/>
              <a:gd name="T51" fmla="*/ 143 h 198"/>
              <a:gd name="T52" fmla="*/ 116 w 195"/>
              <a:gd name="T53" fmla="*/ 138 h 198"/>
              <a:gd name="T54" fmla="*/ 123 w 195"/>
              <a:gd name="T55" fmla="*/ 127 h 198"/>
              <a:gd name="T56" fmla="*/ 120 w 195"/>
              <a:gd name="T57" fmla="*/ 118 h 198"/>
              <a:gd name="T58" fmla="*/ 110 w 195"/>
              <a:gd name="T59" fmla="*/ 112 h 198"/>
              <a:gd name="T60" fmla="*/ 93 w 195"/>
              <a:gd name="T61" fmla="*/ 108 h 198"/>
              <a:gd name="T62" fmla="*/ 68 w 195"/>
              <a:gd name="T63" fmla="*/ 101 h 198"/>
              <a:gd name="T64" fmla="*/ 52 w 195"/>
              <a:gd name="T65" fmla="*/ 89 h 198"/>
              <a:gd name="T66" fmla="*/ 46 w 195"/>
              <a:gd name="T67" fmla="*/ 70 h 198"/>
              <a:gd name="T68" fmla="*/ 52 w 195"/>
              <a:gd name="T69" fmla="*/ 51 h 198"/>
              <a:gd name="T70" fmla="*/ 71 w 195"/>
              <a:gd name="T71" fmla="*/ 39 h 198"/>
              <a:gd name="T72" fmla="*/ 98 w 195"/>
              <a:gd name="T73" fmla="*/ 35 h 198"/>
              <a:gd name="T74" fmla="*/ 120 w 195"/>
              <a:gd name="T75" fmla="*/ 37 h 198"/>
              <a:gd name="T76" fmla="*/ 135 w 195"/>
              <a:gd name="T77" fmla="*/ 45 h 198"/>
              <a:gd name="T78" fmla="*/ 144 w 195"/>
              <a:gd name="T79" fmla="*/ 55 h 198"/>
              <a:gd name="T80" fmla="*/ 147 w 195"/>
              <a:gd name="T81" fmla="*/ 66 h 198"/>
              <a:gd name="T82" fmla="*/ 143 w 195"/>
              <a:gd name="T83" fmla="*/ 75 h 198"/>
              <a:gd name="T84" fmla="*/ 134 w 195"/>
              <a:gd name="T85" fmla="*/ 79 h 198"/>
              <a:gd name="T86" fmla="*/ 126 w 195"/>
              <a:gd name="T87" fmla="*/ 76 h 198"/>
              <a:gd name="T88" fmla="*/ 120 w 195"/>
              <a:gd name="T89" fmla="*/ 69 h 198"/>
              <a:gd name="T90" fmla="*/ 112 w 195"/>
              <a:gd name="T91" fmla="*/ 59 h 198"/>
              <a:gd name="T92" fmla="*/ 96 w 195"/>
              <a:gd name="T93" fmla="*/ 55 h 198"/>
              <a:gd name="T94" fmla="*/ 80 w 195"/>
              <a:gd name="T95" fmla="*/ 59 h 198"/>
              <a:gd name="T96" fmla="*/ 74 w 195"/>
              <a:gd name="T97" fmla="*/ 68 h 198"/>
              <a:gd name="T98" fmla="*/ 76 w 195"/>
              <a:gd name="T99" fmla="*/ 73 h 198"/>
              <a:gd name="T100" fmla="*/ 82 w 195"/>
              <a:gd name="T101" fmla="*/ 78 h 198"/>
              <a:gd name="T102" fmla="*/ 89 w 195"/>
              <a:gd name="T103" fmla="*/ 81 h 198"/>
              <a:gd name="T104" fmla="*/ 102 w 195"/>
              <a:gd name="T105" fmla="*/ 84 h 198"/>
              <a:gd name="T106" fmla="*/ 123 w 195"/>
              <a:gd name="T107" fmla="*/ 89 h 198"/>
              <a:gd name="T108" fmla="*/ 139 w 195"/>
              <a:gd name="T109" fmla="*/ 96 h 198"/>
              <a:gd name="T110" fmla="*/ 149 w 195"/>
              <a:gd name="T111" fmla="*/ 108 h 198"/>
              <a:gd name="T112" fmla="*/ 153 w 195"/>
              <a:gd name="T113" fmla="*/ 124 h 198"/>
              <a:gd name="T114" fmla="*/ 146 w 195"/>
              <a:gd name="T115" fmla="*/ 14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5" h="198">
                <a:moveTo>
                  <a:pt x="190" y="120"/>
                </a:moveTo>
                <a:cubicBezTo>
                  <a:pt x="191" y="114"/>
                  <a:pt x="192" y="107"/>
                  <a:pt x="192" y="100"/>
                </a:cubicBezTo>
                <a:cubicBezTo>
                  <a:pt x="192" y="49"/>
                  <a:pt x="150" y="7"/>
                  <a:pt x="99" y="7"/>
                </a:cubicBezTo>
                <a:cubicBezTo>
                  <a:pt x="93" y="7"/>
                  <a:pt x="88" y="7"/>
                  <a:pt x="83" y="8"/>
                </a:cubicBezTo>
                <a:cubicBezTo>
                  <a:pt x="74" y="3"/>
                  <a:pt x="64" y="0"/>
                  <a:pt x="54" y="0"/>
                </a:cubicBezTo>
                <a:cubicBezTo>
                  <a:pt x="24" y="0"/>
                  <a:pt x="0" y="24"/>
                  <a:pt x="0" y="54"/>
                </a:cubicBezTo>
                <a:cubicBezTo>
                  <a:pt x="0" y="64"/>
                  <a:pt x="2" y="73"/>
                  <a:pt x="7" y="81"/>
                </a:cubicBezTo>
                <a:cubicBezTo>
                  <a:pt x="6" y="87"/>
                  <a:pt x="5" y="94"/>
                  <a:pt x="5" y="100"/>
                </a:cubicBezTo>
                <a:cubicBezTo>
                  <a:pt x="5" y="152"/>
                  <a:pt x="47" y="193"/>
                  <a:pt x="99" y="193"/>
                </a:cubicBezTo>
                <a:cubicBezTo>
                  <a:pt x="104" y="193"/>
                  <a:pt x="110" y="193"/>
                  <a:pt x="116" y="192"/>
                </a:cubicBezTo>
                <a:cubicBezTo>
                  <a:pt x="123" y="196"/>
                  <a:pt x="132" y="198"/>
                  <a:pt x="141" y="198"/>
                </a:cubicBezTo>
                <a:cubicBezTo>
                  <a:pt x="171" y="198"/>
                  <a:pt x="195" y="174"/>
                  <a:pt x="195" y="144"/>
                </a:cubicBezTo>
                <a:cubicBezTo>
                  <a:pt x="195" y="136"/>
                  <a:pt x="193" y="127"/>
                  <a:pt x="190" y="120"/>
                </a:cubicBezTo>
                <a:close/>
                <a:moveTo>
                  <a:pt x="146" y="145"/>
                </a:moveTo>
                <a:cubicBezTo>
                  <a:pt x="142" y="151"/>
                  <a:pt x="136" y="156"/>
                  <a:pt x="127" y="159"/>
                </a:cubicBezTo>
                <a:cubicBezTo>
                  <a:pt x="119" y="163"/>
                  <a:pt x="109" y="164"/>
                  <a:pt x="98" y="164"/>
                </a:cubicBezTo>
                <a:cubicBezTo>
                  <a:pt x="85" y="164"/>
                  <a:pt x="74" y="162"/>
                  <a:pt x="65" y="157"/>
                </a:cubicBezTo>
                <a:cubicBezTo>
                  <a:pt x="59" y="154"/>
                  <a:pt x="53" y="149"/>
                  <a:pt x="49" y="144"/>
                </a:cubicBezTo>
                <a:cubicBezTo>
                  <a:pt x="46" y="138"/>
                  <a:pt x="44" y="132"/>
                  <a:pt x="44" y="127"/>
                </a:cubicBezTo>
                <a:cubicBezTo>
                  <a:pt x="44" y="123"/>
                  <a:pt x="45" y="120"/>
                  <a:pt x="47" y="118"/>
                </a:cubicBezTo>
                <a:cubicBezTo>
                  <a:pt x="50" y="116"/>
                  <a:pt x="53" y="114"/>
                  <a:pt x="57" y="114"/>
                </a:cubicBezTo>
                <a:cubicBezTo>
                  <a:pt x="60" y="114"/>
                  <a:pt x="63" y="115"/>
                  <a:pt x="65" y="117"/>
                </a:cubicBezTo>
                <a:cubicBezTo>
                  <a:pt x="68" y="119"/>
                  <a:pt x="69" y="122"/>
                  <a:pt x="71" y="125"/>
                </a:cubicBezTo>
                <a:cubicBezTo>
                  <a:pt x="72" y="129"/>
                  <a:pt x="74" y="132"/>
                  <a:pt x="76" y="135"/>
                </a:cubicBezTo>
                <a:cubicBezTo>
                  <a:pt x="78" y="137"/>
                  <a:pt x="81" y="139"/>
                  <a:pt x="84" y="141"/>
                </a:cubicBezTo>
                <a:cubicBezTo>
                  <a:pt x="87" y="142"/>
                  <a:pt x="92" y="143"/>
                  <a:pt x="98" y="143"/>
                </a:cubicBezTo>
                <a:cubicBezTo>
                  <a:pt x="105" y="143"/>
                  <a:pt x="112" y="142"/>
                  <a:pt x="116" y="138"/>
                </a:cubicBezTo>
                <a:cubicBezTo>
                  <a:pt x="121" y="135"/>
                  <a:pt x="123" y="131"/>
                  <a:pt x="123" y="127"/>
                </a:cubicBezTo>
                <a:cubicBezTo>
                  <a:pt x="123" y="123"/>
                  <a:pt x="122" y="120"/>
                  <a:pt x="120" y="118"/>
                </a:cubicBezTo>
                <a:cubicBezTo>
                  <a:pt x="117" y="115"/>
                  <a:pt x="114" y="114"/>
                  <a:pt x="110" y="112"/>
                </a:cubicBezTo>
                <a:cubicBezTo>
                  <a:pt x="105" y="111"/>
                  <a:pt x="100" y="110"/>
                  <a:pt x="93" y="108"/>
                </a:cubicBezTo>
                <a:cubicBezTo>
                  <a:pt x="83" y="106"/>
                  <a:pt x="75" y="104"/>
                  <a:pt x="68" y="101"/>
                </a:cubicBezTo>
                <a:cubicBezTo>
                  <a:pt x="61" y="98"/>
                  <a:pt x="56" y="94"/>
                  <a:pt x="52" y="89"/>
                </a:cubicBezTo>
                <a:cubicBezTo>
                  <a:pt x="48" y="84"/>
                  <a:pt x="46" y="78"/>
                  <a:pt x="46" y="70"/>
                </a:cubicBezTo>
                <a:cubicBezTo>
                  <a:pt x="46" y="63"/>
                  <a:pt x="48" y="57"/>
                  <a:pt x="52" y="51"/>
                </a:cubicBezTo>
                <a:cubicBezTo>
                  <a:pt x="57" y="46"/>
                  <a:pt x="63" y="42"/>
                  <a:pt x="71" y="39"/>
                </a:cubicBezTo>
                <a:cubicBezTo>
                  <a:pt x="78" y="36"/>
                  <a:pt x="87" y="35"/>
                  <a:pt x="98" y="35"/>
                </a:cubicBezTo>
                <a:cubicBezTo>
                  <a:pt x="106" y="35"/>
                  <a:pt x="114" y="35"/>
                  <a:pt x="120" y="37"/>
                </a:cubicBezTo>
                <a:cubicBezTo>
                  <a:pt x="126" y="39"/>
                  <a:pt x="131" y="42"/>
                  <a:pt x="135" y="45"/>
                </a:cubicBezTo>
                <a:cubicBezTo>
                  <a:pt x="139" y="48"/>
                  <a:pt x="142" y="52"/>
                  <a:pt x="144" y="55"/>
                </a:cubicBezTo>
                <a:cubicBezTo>
                  <a:pt x="146" y="59"/>
                  <a:pt x="147" y="62"/>
                  <a:pt x="147" y="66"/>
                </a:cubicBezTo>
                <a:cubicBezTo>
                  <a:pt x="147" y="69"/>
                  <a:pt x="146" y="72"/>
                  <a:pt x="143" y="75"/>
                </a:cubicBezTo>
                <a:cubicBezTo>
                  <a:pt x="141" y="78"/>
                  <a:pt x="137" y="79"/>
                  <a:pt x="134" y="79"/>
                </a:cubicBezTo>
                <a:cubicBezTo>
                  <a:pt x="130" y="79"/>
                  <a:pt x="128" y="78"/>
                  <a:pt x="126" y="76"/>
                </a:cubicBezTo>
                <a:cubicBezTo>
                  <a:pt x="124" y="75"/>
                  <a:pt x="122" y="72"/>
                  <a:pt x="120" y="69"/>
                </a:cubicBezTo>
                <a:cubicBezTo>
                  <a:pt x="118" y="65"/>
                  <a:pt x="115" y="61"/>
                  <a:pt x="112" y="59"/>
                </a:cubicBezTo>
                <a:cubicBezTo>
                  <a:pt x="109" y="56"/>
                  <a:pt x="103" y="55"/>
                  <a:pt x="96" y="55"/>
                </a:cubicBezTo>
                <a:cubicBezTo>
                  <a:pt x="89" y="55"/>
                  <a:pt x="84" y="56"/>
                  <a:pt x="80" y="59"/>
                </a:cubicBezTo>
                <a:cubicBezTo>
                  <a:pt x="76" y="62"/>
                  <a:pt x="74" y="65"/>
                  <a:pt x="74" y="68"/>
                </a:cubicBezTo>
                <a:cubicBezTo>
                  <a:pt x="74" y="70"/>
                  <a:pt x="75" y="72"/>
                  <a:pt x="76" y="73"/>
                </a:cubicBezTo>
                <a:cubicBezTo>
                  <a:pt x="77" y="75"/>
                  <a:pt x="79" y="76"/>
                  <a:pt x="82" y="78"/>
                </a:cubicBezTo>
                <a:cubicBezTo>
                  <a:pt x="84" y="79"/>
                  <a:pt x="87" y="80"/>
                  <a:pt x="89" y="81"/>
                </a:cubicBezTo>
                <a:cubicBezTo>
                  <a:pt x="92" y="81"/>
                  <a:pt x="96" y="82"/>
                  <a:pt x="102" y="84"/>
                </a:cubicBezTo>
                <a:cubicBezTo>
                  <a:pt x="110" y="85"/>
                  <a:pt x="117" y="87"/>
                  <a:pt x="123" y="89"/>
                </a:cubicBezTo>
                <a:cubicBezTo>
                  <a:pt x="129" y="91"/>
                  <a:pt x="134" y="94"/>
                  <a:pt x="139" y="96"/>
                </a:cubicBezTo>
                <a:cubicBezTo>
                  <a:pt x="143" y="99"/>
                  <a:pt x="147" y="103"/>
                  <a:pt x="149" y="108"/>
                </a:cubicBezTo>
                <a:cubicBezTo>
                  <a:pt x="152" y="112"/>
                  <a:pt x="153" y="118"/>
                  <a:pt x="153" y="124"/>
                </a:cubicBezTo>
                <a:cubicBezTo>
                  <a:pt x="153" y="132"/>
                  <a:pt x="151" y="139"/>
                  <a:pt x="146" y="1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80" name="Freeform 44"/>
          <p:cNvSpPr>
            <a:spLocks noEditPoints="1"/>
          </p:cNvSpPr>
          <p:nvPr/>
        </p:nvSpPr>
        <p:spPr bwMode="auto">
          <a:xfrm>
            <a:off x="13206384" y="6567090"/>
            <a:ext cx="1198148" cy="1203160"/>
          </a:xfrm>
          <a:custGeom>
            <a:avLst/>
            <a:gdLst>
              <a:gd name="T0" fmla="*/ 192 w 193"/>
              <a:gd name="T1" fmla="*/ 81 h 194"/>
              <a:gd name="T2" fmla="*/ 191 w 193"/>
              <a:gd name="T3" fmla="*/ 77 h 194"/>
              <a:gd name="T4" fmla="*/ 188 w 193"/>
              <a:gd name="T5" fmla="*/ 75 h 194"/>
              <a:gd name="T6" fmla="*/ 162 w 193"/>
              <a:gd name="T7" fmla="*/ 71 h 194"/>
              <a:gd name="T8" fmla="*/ 157 w 193"/>
              <a:gd name="T9" fmla="*/ 54 h 194"/>
              <a:gd name="T10" fmla="*/ 151 w 193"/>
              <a:gd name="T11" fmla="*/ 34 h 194"/>
              <a:gd name="T12" fmla="*/ 104 w 193"/>
              <a:gd name="T13" fmla="*/ 0 h 194"/>
              <a:gd name="T14" fmla="*/ 61 w 193"/>
              <a:gd name="T15" fmla="*/ 0 h 194"/>
              <a:gd name="T16" fmla="*/ 0 w 193"/>
              <a:gd name="T17" fmla="*/ 61 h 194"/>
              <a:gd name="T18" fmla="*/ 0 w 193"/>
              <a:gd name="T19" fmla="*/ 133 h 194"/>
              <a:gd name="T20" fmla="*/ 61 w 193"/>
              <a:gd name="T21" fmla="*/ 194 h 194"/>
              <a:gd name="T22" fmla="*/ 131 w 193"/>
              <a:gd name="T23" fmla="*/ 194 h 194"/>
              <a:gd name="T24" fmla="*/ 192 w 193"/>
              <a:gd name="T25" fmla="*/ 133 h 194"/>
              <a:gd name="T26" fmla="*/ 193 w 193"/>
              <a:gd name="T27" fmla="*/ 83 h 194"/>
              <a:gd name="T28" fmla="*/ 192 w 193"/>
              <a:gd name="T29" fmla="*/ 81 h 194"/>
              <a:gd name="T30" fmla="*/ 62 w 193"/>
              <a:gd name="T31" fmla="*/ 50 h 194"/>
              <a:gd name="T32" fmla="*/ 96 w 193"/>
              <a:gd name="T33" fmla="*/ 50 h 194"/>
              <a:gd name="T34" fmla="*/ 108 w 193"/>
              <a:gd name="T35" fmla="*/ 62 h 194"/>
              <a:gd name="T36" fmla="*/ 96 w 193"/>
              <a:gd name="T37" fmla="*/ 73 h 194"/>
              <a:gd name="T38" fmla="*/ 62 w 193"/>
              <a:gd name="T39" fmla="*/ 73 h 194"/>
              <a:gd name="T40" fmla="*/ 50 w 193"/>
              <a:gd name="T41" fmla="*/ 62 h 194"/>
              <a:gd name="T42" fmla="*/ 62 w 193"/>
              <a:gd name="T43" fmla="*/ 50 h 194"/>
              <a:gd name="T44" fmla="*/ 131 w 193"/>
              <a:gd name="T45" fmla="*/ 143 h 194"/>
              <a:gd name="T46" fmla="*/ 62 w 193"/>
              <a:gd name="T47" fmla="*/ 143 h 194"/>
              <a:gd name="T48" fmla="*/ 50 w 193"/>
              <a:gd name="T49" fmla="*/ 132 h 194"/>
              <a:gd name="T50" fmla="*/ 62 w 193"/>
              <a:gd name="T51" fmla="*/ 120 h 194"/>
              <a:gd name="T52" fmla="*/ 131 w 193"/>
              <a:gd name="T53" fmla="*/ 120 h 194"/>
              <a:gd name="T54" fmla="*/ 142 w 193"/>
              <a:gd name="T55" fmla="*/ 132 h 194"/>
              <a:gd name="T56" fmla="*/ 131 w 193"/>
              <a:gd name="T57" fmla="*/ 143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3" h="194">
                <a:moveTo>
                  <a:pt x="192" y="81"/>
                </a:moveTo>
                <a:cubicBezTo>
                  <a:pt x="191" y="77"/>
                  <a:pt x="191" y="77"/>
                  <a:pt x="191" y="77"/>
                </a:cubicBezTo>
                <a:cubicBezTo>
                  <a:pt x="188" y="75"/>
                  <a:pt x="188" y="75"/>
                  <a:pt x="188" y="75"/>
                </a:cubicBezTo>
                <a:cubicBezTo>
                  <a:pt x="184" y="72"/>
                  <a:pt x="166" y="75"/>
                  <a:pt x="162" y="71"/>
                </a:cubicBezTo>
                <a:cubicBezTo>
                  <a:pt x="158" y="68"/>
                  <a:pt x="158" y="62"/>
                  <a:pt x="157" y="54"/>
                </a:cubicBezTo>
                <a:cubicBezTo>
                  <a:pt x="155" y="39"/>
                  <a:pt x="153" y="39"/>
                  <a:pt x="151" y="34"/>
                </a:cubicBezTo>
                <a:cubicBezTo>
                  <a:pt x="143" y="16"/>
                  <a:pt x="120" y="2"/>
                  <a:pt x="104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28" y="0"/>
                  <a:pt x="0" y="28"/>
                  <a:pt x="0" y="61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66"/>
                  <a:pt x="28" y="194"/>
                  <a:pt x="61" y="194"/>
                </a:cubicBezTo>
                <a:cubicBezTo>
                  <a:pt x="131" y="194"/>
                  <a:pt x="131" y="194"/>
                  <a:pt x="131" y="194"/>
                </a:cubicBezTo>
                <a:cubicBezTo>
                  <a:pt x="165" y="194"/>
                  <a:pt x="192" y="166"/>
                  <a:pt x="192" y="133"/>
                </a:cubicBezTo>
                <a:cubicBezTo>
                  <a:pt x="193" y="83"/>
                  <a:pt x="193" y="83"/>
                  <a:pt x="193" y="83"/>
                </a:cubicBezTo>
                <a:lnTo>
                  <a:pt x="192" y="81"/>
                </a:lnTo>
                <a:close/>
                <a:moveTo>
                  <a:pt x="62" y="50"/>
                </a:moveTo>
                <a:cubicBezTo>
                  <a:pt x="96" y="50"/>
                  <a:pt x="96" y="50"/>
                  <a:pt x="96" y="50"/>
                </a:cubicBezTo>
                <a:cubicBezTo>
                  <a:pt x="102" y="50"/>
                  <a:pt x="108" y="55"/>
                  <a:pt x="108" y="62"/>
                </a:cubicBezTo>
                <a:cubicBezTo>
                  <a:pt x="108" y="68"/>
                  <a:pt x="102" y="73"/>
                  <a:pt x="96" y="73"/>
                </a:cubicBezTo>
                <a:cubicBezTo>
                  <a:pt x="62" y="73"/>
                  <a:pt x="62" y="73"/>
                  <a:pt x="62" y="73"/>
                </a:cubicBezTo>
                <a:cubicBezTo>
                  <a:pt x="56" y="73"/>
                  <a:pt x="50" y="68"/>
                  <a:pt x="50" y="62"/>
                </a:cubicBezTo>
                <a:cubicBezTo>
                  <a:pt x="50" y="55"/>
                  <a:pt x="56" y="50"/>
                  <a:pt x="62" y="50"/>
                </a:cubicBezTo>
                <a:close/>
                <a:moveTo>
                  <a:pt x="131" y="143"/>
                </a:moveTo>
                <a:cubicBezTo>
                  <a:pt x="62" y="143"/>
                  <a:pt x="62" y="143"/>
                  <a:pt x="62" y="143"/>
                </a:cubicBezTo>
                <a:cubicBezTo>
                  <a:pt x="56" y="143"/>
                  <a:pt x="50" y="138"/>
                  <a:pt x="50" y="132"/>
                </a:cubicBezTo>
                <a:cubicBezTo>
                  <a:pt x="50" y="125"/>
                  <a:pt x="56" y="120"/>
                  <a:pt x="62" y="120"/>
                </a:cubicBezTo>
                <a:cubicBezTo>
                  <a:pt x="131" y="120"/>
                  <a:pt x="131" y="120"/>
                  <a:pt x="131" y="120"/>
                </a:cubicBezTo>
                <a:cubicBezTo>
                  <a:pt x="137" y="120"/>
                  <a:pt x="142" y="125"/>
                  <a:pt x="142" y="132"/>
                </a:cubicBezTo>
                <a:cubicBezTo>
                  <a:pt x="142" y="138"/>
                  <a:pt x="137" y="143"/>
                  <a:pt x="131" y="1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4907285" y="4184269"/>
            <a:ext cx="1447175" cy="1438150"/>
            <a:chOff x="2189163" y="538163"/>
            <a:chExt cx="977900" cy="971549"/>
          </a:xfrm>
          <a:solidFill>
            <a:schemeClr val="accent5"/>
          </a:solidFill>
        </p:grpSpPr>
        <p:sp>
          <p:nvSpPr>
            <p:cNvPr id="82" name="Freeform 50"/>
            <p:cNvSpPr>
              <a:spLocks/>
            </p:cNvSpPr>
            <p:nvPr/>
          </p:nvSpPr>
          <p:spPr bwMode="auto">
            <a:xfrm>
              <a:off x="2189163" y="538163"/>
              <a:ext cx="733425" cy="677862"/>
            </a:xfrm>
            <a:custGeom>
              <a:avLst/>
              <a:gdLst>
                <a:gd name="T0" fmla="*/ 75 w 175"/>
                <a:gd name="T1" fmla="*/ 162 h 162"/>
                <a:gd name="T2" fmla="*/ 87 w 175"/>
                <a:gd name="T3" fmla="*/ 152 h 162"/>
                <a:gd name="T4" fmla="*/ 76 w 175"/>
                <a:gd name="T5" fmla="*/ 142 h 162"/>
                <a:gd name="T6" fmla="*/ 69 w 175"/>
                <a:gd name="T7" fmla="*/ 142 h 162"/>
                <a:gd name="T8" fmla="*/ 37 w 175"/>
                <a:gd name="T9" fmla="*/ 109 h 162"/>
                <a:gd name="T10" fmla="*/ 70 w 175"/>
                <a:gd name="T11" fmla="*/ 78 h 162"/>
                <a:gd name="T12" fmla="*/ 114 w 175"/>
                <a:gd name="T13" fmla="*/ 78 h 162"/>
                <a:gd name="T14" fmla="*/ 146 w 175"/>
                <a:gd name="T15" fmla="*/ 110 h 162"/>
                <a:gd name="T16" fmla="*/ 146 w 175"/>
                <a:gd name="T17" fmla="*/ 151 h 162"/>
                <a:gd name="T18" fmla="*/ 158 w 175"/>
                <a:gd name="T19" fmla="*/ 162 h 162"/>
                <a:gd name="T20" fmla="*/ 163 w 175"/>
                <a:gd name="T21" fmla="*/ 162 h 162"/>
                <a:gd name="T22" fmla="*/ 175 w 175"/>
                <a:gd name="T23" fmla="*/ 151 h 162"/>
                <a:gd name="T24" fmla="*/ 175 w 175"/>
                <a:gd name="T25" fmla="*/ 15 h 162"/>
                <a:gd name="T26" fmla="*/ 117 w 175"/>
                <a:gd name="T27" fmla="*/ 0 h 162"/>
                <a:gd name="T28" fmla="*/ 0 w 175"/>
                <a:gd name="T29" fmla="*/ 116 h 162"/>
                <a:gd name="T30" fmla="*/ 10 w 175"/>
                <a:gd name="T31" fmla="*/ 162 h 162"/>
                <a:gd name="T32" fmla="*/ 75 w 175"/>
                <a:gd name="T3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2">
                  <a:moveTo>
                    <a:pt x="75" y="162"/>
                  </a:moveTo>
                  <a:cubicBezTo>
                    <a:pt x="82" y="162"/>
                    <a:pt x="87" y="158"/>
                    <a:pt x="87" y="152"/>
                  </a:cubicBezTo>
                  <a:cubicBezTo>
                    <a:pt x="87" y="147"/>
                    <a:pt x="82" y="143"/>
                    <a:pt x="76" y="142"/>
                  </a:cubicBezTo>
                  <a:cubicBezTo>
                    <a:pt x="69" y="142"/>
                    <a:pt x="69" y="142"/>
                    <a:pt x="69" y="142"/>
                  </a:cubicBezTo>
                  <a:cubicBezTo>
                    <a:pt x="52" y="141"/>
                    <a:pt x="37" y="126"/>
                    <a:pt x="37" y="109"/>
                  </a:cubicBezTo>
                  <a:cubicBezTo>
                    <a:pt x="37" y="92"/>
                    <a:pt x="52" y="78"/>
                    <a:pt x="70" y="78"/>
                  </a:cubicBezTo>
                  <a:cubicBezTo>
                    <a:pt x="114" y="78"/>
                    <a:pt x="114" y="78"/>
                    <a:pt x="114" y="78"/>
                  </a:cubicBezTo>
                  <a:cubicBezTo>
                    <a:pt x="132" y="78"/>
                    <a:pt x="146" y="92"/>
                    <a:pt x="146" y="110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6" y="157"/>
                    <a:pt x="152" y="162"/>
                    <a:pt x="158" y="162"/>
                  </a:cubicBezTo>
                  <a:cubicBezTo>
                    <a:pt x="163" y="162"/>
                    <a:pt x="163" y="162"/>
                    <a:pt x="163" y="162"/>
                  </a:cubicBezTo>
                  <a:cubicBezTo>
                    <a:pt x="169" y="162"/>
                    <a:pt x="175" y="157"/>
                    <a:pt x="175" y="151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58" y="5"/>
                    <a:pt x="138" y="0"/>
                    <a:pt x="117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32"/>
                    <a:pt x="4" y="148"/>
                    <a:pt x="10" y="162"/>
                  </a:cubicBezTo>
                  <a:lnTo>
                    <a:pt x="75" y="1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83" name="Freeform 51"/>
            <p:cNvSpPr>
              <a:spLocks/>
            </p:cNvSpPr>
            <p:nvPr/>
          </p:nvSpPr>
          <p:spPr bwMode="auto">
            <a:xfrm>
              <a:off x="2281238" y="666750"/>
              <a:ext cx="885825" cy="842962"/>
            </a:xfrm>
            <a:custGeom>
              <a:avLst/>
              <a:gdLst>
                <a:gd name="T0" fmla="*/ 174 w 211"/>
                <a:gd name="T1" fmla="*/ 0 h 201"/>
                <a:gd name="T2" fmla="*/ 174 w 211"/>
                <a:gd name="T3" fmla="*/ 120 h 201"/>
                <a:gd name="T4" fmla="*/ 141 w 211"/>
                <a:gd name="T5" fmla="*/ 152 h 201"/>
                <a:gd name="T6" fmla="*/ 136 w 211"/>
                <a:gd name="T7" fmla="*/ 152 h 201"/>
                <a:gd name="T8" fmla="*/ 103 w 211"/>
                <a:gd name="T9" fmla="*/ 120 h 201"/>
                <a:gd name="T10" fmla="*/ 103 w 211"/>
                <a:gd name="T11" fmla="*/ 79 h 201"/>
                <a:gd name="T12" fmla="*/ 92 w 211"/>
                <a:gd name="T13" fmla="*/ 67 h 201"/>
                <a:gd name="T14" fmla="*/ 48 w 211"/>
                <a:gd name="T15" fmla="*/ 67 h 201"/>
                <a:gd name="T16" fmla="*/ 36 w 211"/>
                <a:gd name="T17" fmla="*/ 78 h 201"/>
                <a:gd name="T18" fmla="*/ 48 w 211"/>
                <a:gd name="T19" fmla="*/ 90 h 201"/>
                <a:gd name="T20" fmla="*/ 55 w 211"/>
                <a:gd name="T21" fmla="*/ 90 h 201"/>
                <a:gd name="T22" fmla="*/ 86 w 211"/>
                <a:gd name="T23" fmla="*/ 122 h 201"/>
                <a:gd name="T24" fmla="*/ 53 w 211"/>
                <a:gd name="T25" fmla="*/ 152 h 201"/>
                <a:gd name="T26" fmla="*/ 0 w 211"/>
                <a:gd name="T27" fmla="*/ 152 h 201"/>
                <a:gd name="T28" fmla="*/ 95 w 211"/>
                <a:gd name="T29" fmla="*/ 201 h 201"/>
                <a:gd name="T30" fmla="*/ 211 w 211"/>
                <a:gd name="T31" fmla="*/ 85 h 201"/>
                <a:gd name="T32" fmla="*/ 174 w 211"/>
                <a:gd name="T3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1" h="201">
                  <a:moveTo>
                    <a:pt x="174" y="0"/>
                  </a:moveTo>
                  <a:cubicBezTo>
                    <a:pt x="174" y="120"/>
                    <a:pt x="174" y="120"/>
                    <a:pt x="174" y="120"/>
                  </a:cubicBezTo>
                  <a:cubicBezTo>
                    <a:pt x="174" y="138"/>
                    <a:pt x="159" y="152"/>
                    <a:pt x="141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18" y="152"/>
                    <a:pt x="103" y="138"/>
                    <a:pt x="103" y="120"/>
                  </a:cubicBezTo>
                  <a:cubicBezTo>
                    <a:pt x="103" y="79"/>
                    <a:pt x="103" y="79"/>
                    <a:pt x="103" y="79"/>
                  </a:cubicBezTo>
                  <a:cubicBezTo>
                    <a:pt x="103" y="73"/>
                    <a:pt x="98" y="67"/>
                    <a:pt x="92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2" y="67"/>
                    <a:pt x="36" y="72"/>
                    <a:pt x="36" y="78"/>
                  </a:cubicBezTo>
                  <a:cubicBezTo>
                    <a:pt x="36" y="84"/>
                    <a:pt x="42" y="90"/>
                    <a:pt x="48" y="90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73" y="91"/>
                    <a:pt x="87" y="106"/>
                    <a:pt x="86" y="122"/>
                  </a:cubicBezTo>
                  <a:cubicBezTo>
                    <a:pt x="86" y="139"/>
                    <a:pt x="71" y="152"/>
                    <a:pt x="53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21" y="182"/>
                    <a:pt x="55" y="201"/>
                    <a:pt x="95" y="201"/>
                  </a:cubicBezTo>
                  <a:cubicBezTo>
                    <a:pt x="159" y="201"/>
                    <a:pt x="211" y="149"/>
                    <a:pt x="211" y="85"/>
                  </a:cubicBezTo>
                  <a:cubicBezTo>
                    <a:pt x="211" y="51"/>
                    <a:pt x="197" y="21"/>
                    <a:pt x="1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sp>
        <p:nvSpPr>
          <p:cNvPr id="84" name="Freeform 36"/>
          <p:cNvSpPr>
            <a:spLocks/>
          </p:cNvSpPr>
          <p:nvPr/>
        </p:nvSpPr>
        <p:spPr bwMode="auto">
          <a:xfrm>
            <a:off x="16440809" y="5949829"/>
            <a:ext cx="1138224" cy="1037898"/>
          </a:xfrm>
          <a:custGeom>
            <a:avLst/>
            <a:gdLst>
              <a:gd name="T0" fmla="*/ 189 w 255"/>
              <a:gd name="T1" fmla="*/ 10 h 233"/>
              <a:gd name="T2" fmla="*/ 104 w 255"/>
              <a:gd name="T3" fmla="*/ 16 h 233"/>
              <a:gd name="T4" fmla="*/ 18 w 255"/>
              <a:gd name="T5" fmla="*/ 30 h 233"/>
              <a:gd name="T6" fmla="*/ 6 w 255"/>
              <a:gd name="T7" fmla="*/ 30 h 233"/>
              <a:gd name="T8" fmla="*/ 3 w 255"/>
              <a:gd name="T9" fmla="*/ 46 h 233"/>
              <a:gd name="T10" fmla="*/ 115 w 255"/>
              <a:gd name="T11" fmla="*/ 228 h 233"/>
              <a:gd name="T12" fmla="*/ 124 w 255"/>
              <a:gd name="T13" fmla="*/ 233 h 233"/>
              <a:gd name="T14" fmla="*/ 130 w 255"/>
              <a:gd name="T15" fmla="*/ 231 h 233"/>
              <a:gd name="T16" fmla="*/ 134 w 255"/>
              <a:gd name="T17" fmla="*/ 216 h 233"/>
              <a:gd name="T18" fmla="*/ 84 w 255"/>
              <a:gd name="T19" fmla="*/ 135 h 233"/>
              <a:gd name="T20" fmla="*/ 170 w 255"/>
              <a:gd name="T21" fmla="*/ 121 h 233"/>
              <a:gd name="T22" fmla="*/ 255 w 255"/>
              <a:gd name="T23" fmla="*/ 115 h 233"/>
              <a:gd name="T24" fmla="*/ 189 w 255"/>
              <a:gd name="T25" fmla="*/ 1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5" h="233">
                <a:moveTo>
                  <a:pt x="189" y="10"/>
                </a:moveTo>
                <a:cubicBezTo>
                  <a:pt x="189" y="10"/>
                  <a:pt x="146" y="31"/>
                  <a:pt x="104" y="16"/>
                </a:cubicBezTo>
                <a:cubicBezTo>
                  <a:pt x="58" y="0"/>
                  <a:pt x="37" y="6"/>
                  <a:pt x="18" y="30"/>
                </a:cubicBezTo>
                <a:cubicBezTo>
                  <a:pt x="14" y="28"/>
                  <a:pt x="10" y="28"/>
                  <a:pt x="6" y="30"/>
                </a:cubicBezTo>
                <a:cubicBezTo>
                  <a:pt x="1" y="33"/>
                  <a:pt x="0" y="40"/>
                  <a:pt x="3" y="46"/>
                </a:cubicBezTo>
                <a:cubicBezTo>
                  <a:pt x="115" y="228"/>
                  <a:pt x="115" y="228"/>
                  <a:pt x="115" y="228"/>
                </a:cubicBezTo>
                <a:cubicBezTo>
                  <a:pt x="117" y="231"/>
                  <a:pt x="121" y="233"/>
                  <a:pt x="124" y="233"/>
                </a:cubicBezTo>
                <a:cubicBezTo>
                  <a:pt x="126" y="233"/>
                  <a:pt x="128" y="232"/>
                  <a:pt x="130" y="231"/>
                </a:cubicBezTo>
                <a:cubicBezTo>
                  <a:pt x="135" y="228"/>
                  <a:pt x="137" y="221"/>
                  <a:pt x="134" y="216"/>
                </a:cubicBezTo>
                <a:cubicBezTo>
                  <a:pt x="84" y="135"/>
                  <a:pt x="84" y="135"/>
                  <a:pt x="84" y="135"/>
                </a:cubicBezTo>
                <a:cubicBezTo>
                  <a:pt x="104" y="111"/>
                  <a:pt x="124" y="105"/>
                  <a:pt x="170" y="121"/>
                </a:cubicBezTo>
                <a:cubicBezTo>
                  <a:pt x="213" y="135"/>
                  <a:pt x="255" y="115"/>
                  <a:pt x="255" y="115"/>
                </a:cubicBezTo>
                <a:lnTo>
                  <a:pt x="189" y="1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Raleway Light"/>
            </a:endParaRPr>
          </a:p>
        </p:txBody>
      </p:sp>
      <p:sp>
        <p:nvSpPr>
          <p:cNvPr id="85" name="Freeform 326"/>
          <p:cNvSpPr>
            <a:spLocks noChangeArrowheads="1"/>
          </p:cNvSpPr>
          <p:nvPr/>
        </p:nvSpPr>
        <p:spPr bwMode="auto">
          <a:xfrm>
            <a:off x="18791058" y="8266081"/>
            <a:ext cx="1038032" cy="990798"/>
          </a:xfrm>
          <a:custGeom>
            <a:avLst/>
            <a:gdLst>
              <a:gd name="T0" fmla="*/ 1347 w 1348"/>
              <a:gd name="T1" fmla="*/ 786 h 1289"/>
              <a:gd name="T2" fmla="*/ 1347 w 1348"/>
              <a:gd name="T3" fmla="*/ 1288 h 1289"/>
              <a:gd name="T4" fmla="*/ 1054 w 1348"/>
              <a:gd name="T5" fmla="*/ 1288 h 1289"/>
              <a:gd name="T6" fmla="*/ 1054 w 1348"/>
              <a:gd name="T7" fmla="*/ 819 h 1289"/>
              <a:gd name="T8" fmla="*/ 912 w 1348"/>
              <a:gd name="T9" fmla="*/ 627 h 1289"/>
              <a:gd name="T10" fmla="*/ 761 w 1348"/>
              <a:gd name="T11" fmla="*/ 736 h 1289"/>
              <a:gd name="T12" fmla="*/ 753 w 1348"/>
              <a:gd name="T13" fmla="*/ 803 h 1289"/>
              <a:gd name="T14" fmla="*/ 753 w 1348"/>
              <a:gd name="T15" fmla="*/ 1288 h 1289"/>
              <a:gd name="T16" fmla="*/ 468 w 1348"/>
              <a:gd name="T17" fmla="*/ 1288 h 1289"/>
              <a:gd name="T18" fmla="*/ 468 w 1348"/>
              <a:gd name="T19" fmla="*/ 418 h 1289"/>
              <a:gd name="T20" fmla="*/ 753 w 1348"/>
              <a:gd name="T21" fmla="*/ 418 h 1289"/>
              <a:gd name="T22" fmla="*/ 753 w 1348"/>
              <a:gd name="T23" fmla="*/ 543 h 1289"/>
              <a:gd name="T24" fmla="*/ 1012 w 1348"/>
              <a:gd name="T25" fmla="*/ 401 h 1289"/>
              <a:gd name="T26" fmla="*/ 1347 w 1348"/>
              <a:gd name="T27" fmla="*/ 786 h 1289"/>
              <a:gd name="T28" fmla="*/ 167 w 1348"/>
              <a:gd name="T29" fmla="*/ 0 h 1289"/>
              <a:gd name="T30" fmla="*/ 0 w 1348"/>
              <a:gd name="T31" fmla="*/ 151 h 1289"/>
              <a:gd name="T32" fmla="*/ 159 w 1348"/>
              <a:gd name="T33" fmla="*/ 301 h 1289"/>
              <a:gd name="T34" fmla="*/ 167 w 1348"/>
              <a:gd name="T35" fmla="*/ 301 h 1289"/>
              <a:gd name="T36" fmla="*/ 326 w 1348"/>
              <a:gd name="T37" fmla="*/ 151 h 1289"/>
              <a:gd name="T38" fmla="*/ 167 w 1348"/>
              <a:gd name="T39" fmla="*/ 0 h 1289"/>
              <a:gd name="T40" fmla="*/ 17 w 1348"/>
              <a:gd name="T41" fmla="*/ 1288 h 1289"/>
              <a:gd name="T42" fmla="*/ 310 w 1348"/>
              <a:gd name="T43" fmla="*/ 1288 h 1289"/>
              <a:gd name="T44" fmla="*/ 310 w 1348"/>
              <a:gd name="T45" fmla="*/ 418 h 1289"/>
              <a:gd name="T46" fmla="*/ 17 w 1348"/>
              <a:gd name="T47" fmla="*/ 418 h 1289"/>
              <a:gd name="T48" fmla="*/ 17 w 1348"/>
              <a:gd name="T49" fmla="*/ 1288 h 1289"/>
              <a:gd name="T50" fmla="*/ 17 w 1348"/>
              <a:gd name="T51" fmla="*/ 1288 h 1289"/>
              <a:gd name="T52" fmla="*/ 17 w 1348"/>
              <a:gd name="T53" fmla="*/ 1288 h 1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48" h="1289">
                <a:moveTo>
                  <a:pt x="1347" y="786"/>
                </a:moveTo>
                <a:cubicBezTo>
                  <a:pt x="1347" y="1288"/>
                  <a:pt x="1347" y="1288"/>
                  <a:pt x="1347" y="1288"/>
                </a:cubicBezTo>
                <a:cubicBezTo>
                  <a:pt x="1054" y="1288"/>
                  <a:pt x="1054" y="1288"/>
                  <a:pt x="1054" y="1288"/>
                </a:cubicBezTo>
                <a:cubicBezTo>
                  <a:pt x="1054" y="819"/>
                  <a:pt x="1054" y="819"/>
                  <a:pt x="1054" y="819"/>
                </a:cubicBezTo>
                <a:cubicBezTo>
                  <a:pt x="1054" y="702"/>
                  <a:pt x="1020" y="627"/>
                  <a:pt x="912" y="627"/>
                </a:cubicBezTo>
                <a:cubicBezTo>
                  <a:pt x="836" y="627"/>
                  <a:pt x="786" y="677"/>
                  <a:pt x="761" y="736"/>
                </a:cubicBezTo>
                <a:cubicBezTo>
                  <a:pt x="761" y="752"/>
                  <a:pt x="753" y="777"/>
                  <a:pt x="753" y="803"/>
                </a:cubicBezTo>
                <a:cubicBezTo>
                  <a:pt x="753" y="1288"/>
                  <a:pt x="753" y="1288"/>
                  <a:pt x="753" y="1288"/>
                </a:cubicBezTo>
                <a:cubicBezTo>
                  <a:pt x="468" y="1288"/>
                  <a:pt x="468" y="1288"/>
                  <a:pt x="468" y="1288"/>
                </a:cubicBezTo>
                <a:cubicBezTo>
                  <a:pt x="468" y="1288"/>
                  <a:pt x="468" y="502"/>
                  <a:pt x="468" y="418"/>
                </a:cubicBezTo>
                <a:cubicBezTo>
                  <a:pt x="753" y="418"/>
                  <a:pt x="753" y="418"/>
                  <a:pt x="753" y="418"/>
                </a:cubicBezTo>
                <a:cubicBezTo>
                  <a:pt x="753" y="543"/>
                  <a:pt x="753" y="543"/>
                  <a:pt x="753" y="543"/>
                </a:cubicBezTo>
                <a:cubicBezTo>
                  <a:pt x="795" y="485"/>
                  <a:pt x="862" y="401"/>
                  <a:pt x="1012" y="401"/>
                </a:cubicBezTo>
                <a:cubicBezTo>
                  <a:pt x="1204" y="401"/>
                  <a:pt x="1347" y="527"/>
                  <a:pt x="1347" y="786"/>
                </a:cubicBezTo>
                <a:close/>
                <a:moveTo>
                  <a:pt x="167" y="0"/>
                </a:moveTo>
                <a:cubicBezTo>
                  <a:pt x="67" y="0"/>
                  <a:pt x="0" y="67"/>
                  <a:pt x="0" y="151"/>
                </a:cubicBezTo>
                <a:cubicBezTo>
                  <a:pt x="0" y="234"/>
                  <a:pt x="67" y="301"/>
                  <a:pt x="159" y="301"/>
                </a:cubicBezTo>
                <a:cubicBezTo>
                  <a:pt x="167" y="301"/>
                  <a:pt x="167" y="301"/>
                  <a:pt x="167" y="301"/>
                </a:cubicBezTo>
                <a:cubicBezTo>
                  <a:pt x="268" y="301"/>
                  <a:pt x="326" y="234"/>
                  <a:pt x="326" y="151"/>
                </a:cubicBezTo>
                <a:cubicBezTo>
                  <a:pt x="326" y="67"/>
                  <a:pt x="268" y="0"/>
                  <a:pt x="167" y="0"/>
                </a:cubicBezTo>
                <a:close/>
                <a:moveTo>
                  <a:pt x="17" y="1288"/>
                </a:moveTo>
                <a:cubicBezTo>
                  <a:pt x="310" y="1288"/>
                  <a:pt x="310" y="1288"/>
                  <a:pt x="310" y="1288"/>
                </a:cubicBezTo>
                <a:cubicBezTo>
                  <a:pt x="310" y="418"/>
                  <a:pt x="310" y="418"/>
                  <a:pt x="310" y="418"/>
                </a:cubicBezTo>
                <a:cubicBezTo>
                  <a:pt x="17" y="418"/>
                  <a:pt x="17" y="418"/>
                  <a:pt x="17" y="418"/>
                </a:cubicBezTo>
                <a:lnTo>
                  <a:pt x="17" y="1288"/>
                </a:lnTo>
                <a:close/>
                <a:moveTo>
                  <a:pt x="17" y="1288"/>
                </a:moveTo>
                <a:lnTo>
                  <a:pt x="17" y="12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Raleway Light"/>
              <a:ea typeface="SimSun" charset="0"/>
            </a:endParaRPr>
          </a:p>
        </p:txBody>
      </p:sp>
      <p:sp>
        <p:nvSpPr>
          <p:cNvPr id="86" name="AutoShape 64"/>
          <p:cNvSpPr>
            <a:spLocks/>
          </p:cNvSpPr>
          <p:nvPr/>
        </p:nvSpPr>
        <p:spPr bwMode="auto">
          <a:xfrm>
            <a:off x="17639534" y="8824257"/>
            <a:ext cx="725241" cy="72253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7" name="Freeform 234"/>
          <p:cNvSpPr>
            <a:spLocks noChangeArrowheads="1"/>
          </p:cNvSpPr>
          <p:nvPr/>
        </p:nvSpPr>
        <p:spPr bwMode="auto">
          <a:xfrm>
            <a:off x="17920777" y="5154838"/>
            <a:ext cx="524569" cy="754048"/>
          </a:xfrm>
          <a:custGeom>
            <a:avLst/>
            <a:gdLst>
              <a:gd name="T0" fmla="*/ 499 w 667"/>
              <a:gd name="T1" fmla="*/ 52 h 959"/>
              <a:gd name="T2" fmla="*/ 551 w 667"/>
              <a:gd name="T3" fmla="*/ 104 h 959"/>
              <a:gd name="T4" fmla="*/ 593 w 667"/>
              <a:gd name="T5" fmla="*/ 219 h 959"/>
              <a:gd name="T6" fmla="*/ 562 w 667"/>
              <a:gd name="T7" fmla="*/ 323 h 959"/>
              <a:gd name="T8" fmla="*/ 478 w 667"/>
              <a:gd name="T9" fmla="*/ 396 h 959"/>
              <a:gd name="T10" fmla="*/ 437 w 667"/>
              <a:gd name="T11" fmla="*/ 459 h 959"/>
              <a:gd name="T12" fmla="*/ 478 w 667"/>
              <a:gd name="T13" fmla="*/ 511 h 959"/>
              <a:gd name="T14" fmla="*/ 572 w 667"/>
              <a:gd name="T15" fmla="*/ 583 h 959"/>
              <a:gd name="T16" fmla="*/ 624 w 667"/>
              <a:gd name="T17" fmla="*/ 667 h 959"/>
              <a:gd name="T18" fmla="*/ 614 w 667"/>
              <a:gd name="T19" fmla="*/ 812 h 959"/>
              <a:gd name="T20" fmla="*/ 437 w 667"/>
              <a:gd name="T21" fmla="*/ 937 h 959"/>
              <a:gd name="T22" fmla="*/ 166 w 667"/>
              <a:gd name="T23" fmla="*/ 948 h 959"/>
              <a:gd name="T24" fmla="*/ 20 w 667"/>
              <a:gd name="T25" fmla="*/ 844 h 959"/>
              <a:gd name="T26" fmla="*/ 20 w 667"/>
              <a:gd name="T27" fmla="*/ 698 h 959"/>
              <a:gd name="T28" fmla="*/ 166 w 667"/>
              <a:gd name="T29" fmla="*/ 594 h 959"/>
              <a:gd name="T30" fmla="*/ 301 w 667"/>
              <a:gd name="T31" fmla="*/ 573 h 959"/>
              <a:gd name="T32" fmla="*/ 333 w 667"/>
              <a:gd name="T33" fmla="*/ 531 h 959"/>
              <a:gd name="T34" fmla="*/ 322 w 667"/>
              <a:gd name="T35" fmla="*/ 459 h 959"/>
              <a:gd name="T36" fmla="*/ 312 w 667"/>
              <a:gd name="T37" fmla="*/ 438 h 959"/>
              <a:gd name="T38" fmla="*/ 197 w 667"/>
              <a:gd name="T39" fmla="*/ 417 h 959"/>
              <a:gd name="T40" fmla="*/ 83 w 667"/>
              <a:gd name="T41" fmla="*/ 313 h 959"/>
              <a:gd name="T42" fmla="*/ 93 w 667"/>
              <a:gd name="T43" fmla="*/ 156 h 959"/>
              <a:gd name="T44" fmla="*/ 270 w 667"/>
              <a:gd name="T45" fmla="*/ 21 h 959"/>
              <a:gd name="T46" fmla="*/ 666 w 667"/>
              <a:gd name="T47" fmla="*/ 0 h 959"/>
              <a:gd name="T48" fmla="*/ 551 w 667"/>
              <a:gd name="T49" fmla="*/ 771 h 959"/>
              <a:gd name="T50" fmla="*/ 520 w 667"/>
              <a:gd name="T51" fmla="*/ 687 h 959"/>
              <a:gd name="T52" fmla="*/ 406 w 667"/>
              <a:gd name="T53" fmla="*/ 604 h 959"/>
              <a:gd name="T54" fmla="*/ 374 w 667"/>
              <a:gd name="T55" fmla="*/ 604 h 959"/>
              <a:gd name="T56" fmla="*/ 322 w 667"/>
              <a:gd name="T57" fmla="*/ 604 h 959"/>
              <a:gd name="T58" fmla="*/ 239 w 667"/>
              <a:gd name="T59" fmla="*/ 625 h 959"/>
              <a:gd name="T60" fmla="*/ 166 w 667"/>
              <a:gd name="T61" fmla="*/ 656 h 959"/>
              <a:gd name="T62" fmla="*/ 124 w 667"/>
              <a:gd name="T63" fmla="*/ 750 h 959"/>
              <a:gd name="T64" fmla="*/ 187 w 667"/>
              <a:gd name="T65" fmla="*/ 854 h 959"/>
              <a:gd name="T66" fmla="*/ 353 w 667"/>
              <a:gd name="T67" fmla="*/ 906 h 959"/>
              <a:gd name="T68" fmla="*/ 551 w 667"/>
              <a:gd name="T69" fmla="*/ 771 h 959"/>
              <a:gd name="T70" fmla="*/ 468 w 667"/>
              <a:gd name="T71" fmla="*/ 323 h 959"/>
              <a:gd name="T72" fmla="*/ 468 w 667"/>
              <a:gd name="T73" fmla="*/ 198 h 959"/>
              <a:gd name="T74" fmla="*/ 385 w 667"/>
              <a:gd name="T75" fmla="*/ 73 h 959"/>
              <a:gd name="T76" fmla="*/ 260 w 667"/>
              <a:gd name="T77" fmla="*/ 63 h 959"/>
              <a:gd name="T78" fmla="*/ 197 w 667"/>
              <a:gd name="T79" fmla="*/ 136 h 959"/>
              <a:gd name="T80" fmla="*/ 197 w 667"/>
              <a:gd name="T81" fmla="*/ 250 h 959"/>
              <a:gd name="T82" fmla="*/ 281 w 667"/>
              <a:gd name="T83" fmla="*/ 375 h 959"/>
              <a:gd name="T84" fmla="*/ 406 w 667"/>
              <a:gd name="T85" fmla="*/ 396 h 959"/>
              <a:gd name="T86" fmla="*/ 437 w 667"/>
              <a:gd name="T87" fmla="*/ 365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67" h="959">
                <a:moveTo>
                  <a:pt x="583" y="52"/>
                </a:moveTo>
                <a:cubicBezTo>
                  <a:pt x="499" y="52"/>
                  <a:pt x="499" y="52"/>
                  <a:pt x="499" y="52"/>
                </a:cubicBezTo>
                <a:cubicBezTo>
                  <a:pt x="520" y="73"/>
                  <a:pt x="520" y="73"/>
                  <a:pt x="520" y="73"/>
                </a:cubicBezTo>
                <a:cubicBezTo>
                  <a:pt x="531" y="84"/>
                  <a:pt x="541" y="94"/>
                  <a:pt x="551" y="104"/>
                </a:cubicBezTo>
                <a:cubicBezTo>
                  <a:pt x="562" y="125"/>
                  <a:pt x="572" y="136"/>
                  <a:pt x="583" y="156"/>
                </a:cubicBezTo>
                <a:cubicBezTo>
                  <a:pt x="593" y="177"/>
                  <a:pt x="593" y="198"/>
                  <a:pt x="593" y="219"/>
                </a:cubicBezTo>
                <a:cubicBezTo>
                  <a:pt x="593" y="240"/>
                  <a:pt x="593" y="261"/>
                  <a:pt x="583" y="281"/>
                </a:cubicBezTo>
                <a:cubicBezTo>
                  <a:pt x="572" y="292"/>
                  <a:pt x="572" y="313"/>
                  <a:pt x="562" y="323"/>
                </a:cubicBezTo>
                <a:cubicBezTo>
                  <a:pt x="551" y="344"/>
                  <a:pt x="531" y="354"/>
                  <a:pt x="520" y="365"/>
                </a:cubicBezTo>
                <a:cubicBezTo>
                  <a:pt x="478" y="396"/>
                  <a:pt x="478" y="396"/>
                  <a:pt x="478" y="396"/>
                </a:cubicBezTo>
                <a:cubicBezTo>
                  <a:pt x="468" y="406"/>
                  <a:pt x="458" y="417"/>
                  <a:pt x="458" y="417"/>
                </a:cubicBezTo>
                <a:cubicBezTo>
                  <a:pt x="447" y="427"/>
                  <a:pt x="437" y="438"/>
                  <a:pt x="437" y="459"/>
                </a:cubicBezTo>
                <a:cubicBezTo>
                  <a:pt x="437" y="469"/>
                  <a:pt x="447" y="479"/>
                  <a:pt x="458" y="490"/>
                </a:cubicBezTo>
                <a:cubicBezTo>
                  <a:pt x="468" y="500"/>
                  <a:pt x="478" y="511"/>
                  <a:pt x="478" y="511"/>
                </a:cubicBezTo>
                <a:cubicBezTo>
                  <a:pt x="531" y="542"/>
                  <a:pt x="531" y="542"/>
                  <a:pt x="531" y="542"/>
                </a:cubicBezTo>
                <a:cubicBezTo>
                  <a:pt x="541" y="552"/>
                  <a:pt x="562" y="573"/>
                  <a:pt x="572" y="583"/>
                </a:cubicBezTo>
                <a:cubicBezTo>
                  <a:pt x="583" y="594"/>
                  <a:pt x="593" y="604"/>
                  <a:pt x="603" y="614"/>
                </a:cubicBezTo>
                <a:cubicBezTo>
                  <a:pt x="614" y="635"/>
                  <a:pt x="614" y="646"/>
                  <a:pt x="624" y="667"/>
                </a:cubicBezTo>
                <a:cubicBezTo>
                  <a:pt x="624" y="677"/>
                  <a:pt x="635" y="698"/>
                  <a:pt x="635" y="719"/>
                </a:cubicBezTo>
                <a:cubicBezTo>
                  <a:pt x="635" y="750"/>
                  <a:pt x="624" y="781"/>
                  <a:pt x="614" y="812"/>
                </a:cubicBezTo>
                <a:cubicBezTo>
                  <a:pt x="593" y="833"/>
                  <a:pt x="572" y="864"/>
                  <a:pt x="541" y="885"/>
                </a:cubicBezTo>
                <a:cubicBezTo>
                  <a:pt x="520" y="906"/>
                  <a:pt x="478" y="927"/>
                  <a:pt x="437" y="937"/>
                </a:cubicBezTo>
                <a:cubicBezTo>
                  <a:pt x="395" y="948"/>
                  <a:pt x="343" y="958"/>
                  <a:pt x="291" y="958"/>
                </a:cubicBezTo>
                <a:cubicBezTo>
                  <a:pt x="239" y="958"/>
                  <a:pt x="197" y="958"/>
                  <a:pt x="166" y="948"/>
                </a:cubicBezTo>
                <a:cubicBezTo>
                  <a:pt x="124" y="937"/>
                  <a:pt x="93" y="917"/>
                  <a:pt x="72" y="906"/>
                </a:cubicBezTo>
                <a:cubicBezTo>
                  <a:pt x="51" y="885"/>
                  <a:pt x="31" y="864"/>
                  <a:pt x="20" y="844"/>
                </a:cubicBezTo>
                <a:cubicBezTo>
                  <a:pt x="10" y="823"/>
                  <a:pt x="0" y="802"/>
                  <a:pt x="0" y="781"/>
                </a:cubicBezTo>
                <a:cubicBezTo>
                  <a:pt x="0" y="760"/>
                  <a:pt x="10" y="729"/>
                  <a:pt x="20" y="698"/>
                </a:cubicBezTo>
                <a:cubicBezTo>
                  <a:pt x="41" y="677"/>
                  <a:pt x="62" y="646"/>
                  <a:pt x="103" y="625"/>
                </a:cubicBezTo>
                <a:cubicBezTo>
                  <a:pt x="124" y="614"/>
                  <a:pt x="145" y="604"/>
                  <a:pt x="166" y="594"/>
                </a:cubicBezTo>
                <a:cubicBezTo>
                  <a:pt x="197" y="594"/>
                  <a:pt x="218" y="583"/>
                  <a:pt x="239" y="583"/>
                </a:cubicBezTo>
                <a:cubicBezTo>
                  <a:pt x="260" y="573"/>
                  <a:pt x="281" y="573"/>
                  <a:pt x="301" y="573"/>
                </a:cubicBezTo>
                <a:cubicBezTo>
                  <a:pt x="322" y="573"/>
                  <a:pt x="343" y="573"/>
                  <a:pt x="353" y="573"/>
                </a:cubicBezTo>
                <a:cubicBezTo>
                  <a:pt x="353" y="552"/>
                  <a:pt x="343" y="542"/>
                  <a:pt x="333" y="531"/>
                </a:cubicBezTo>
                <a:cubicBezTo>
                  <a:pt x="322" y="521"/>
                  <a:pt x="322" y="500"/>
                  <a:pt x="322" y="479"/>
                </a:cubicBezTo>
                <a:cubicBezTo>
                  <a:pt x="322" y="469"/>
                  <a:pt x="322" y="459"/>
                  <a:pt x="322" y="459"/>
                </a:cubicBezTo>
                <a:cubicBezTo>
                  <a:pt x="322" y="448"/>
                  <a:pt x="333" y="438"/>
                  <a:pt x="333" y="438"/>
                </a:cubicBezTo>
                <a:cubicBezTo>
                  <a:pt x="322" y="438"/>
                  <a:pt x="322" y="438"/>
                  <a:pt x="312" y="438"/>
                </a:cubicBezTo>
                <a:cubicBezTo>
                  <a:pt x="301" y="438"/>
                  <a:pt x="301" y="438"/>
                  <a:pt x="291" y="438"/>
                </a:cubicBezTo>
                <a:cubicBezTo>
                  <a:pt x="260" y="438"/>
                  <a:pt x="218" y="427"/>
                  <a:pt x="197" y="417"/>
                </a:cubicBezTo>
                <a:cubicBezTo>
                  <a:pt x="166" y="406"/>
                  <a:pt x="145" y="396"/>
                  <a:pt x="124" y="375"/>
                </a:cubicBezTo>
                <a:cubicBezTo>
                  <a:pt x="103" y="354"/>
                  <a:pt x="93" y="334"/>
                  <a:pt x="83" y="313"/>
                </a:cubicBezTo>
                <a:cubicBezTo>
                  <a:pt x="72" y="292"/>
                  <a:pt x="62" y="261"/>
                  <a:pt x="62" y="240"/>
                </a:cubicBezTo>
                <a:cubicBezTo>
                  <a:pt x="62" y="209"/>
                  <a:pt x="72" y="177"/>
                  <a:pt x="93" y="156"/>
                </a:cubicBezTo>
                <a:cubicBezTo>
                  <a:pt x="103" y="125"/>
                  <a:pt x="124" y="94"/>
                  <a:pt x="156" y="73"/>
                </a:cubicBezTo>
                <a:cubicBezTo>
                  <a:pt x="187" y="42"/>
                  <a:pt x="228" y="21"/>
                  <a:pt x="270" y="21"/>
                </a:cubicBezTo>
                <a:cubicBezTo>
                  <a:pt x="312" y="11"/>
                  <a:pt x="353" y="0"/>
                  <a:pt x="395" y="0"/>
                </a:cubicBezTo>
                <a:cubicBezTo>
                  <a:pt x="666" y="0"/>
                  <a:pt x="666" y="0"/>
                  <a:pt x="666" y="0"/>
                </a:cubicBezTo>
                <a:lnTo>
                  <a:pt x="583" y="52"/>
                </a:lnTo>
                <a:close/>
                <a:moveTo>
                  <a:pt x="551" y="771"/>
                </a:moveTo>
                <a:cubicBezTo>
                  <a:pt x="551" y="750"/>
                  <a:pt x="541" y="739"/>
                  <a:pt x="541" y="729"/>
                </a:cubicBezTo>
                <a:cubicBezTo>
                  <a:pt x="531" y="708"/>
                  <a:pt x="531" y="698"/>
                  <a:pt x="520" y="687"/>
                </a:cubicBezTo>
                <a:cubicBezTo>
                  <a:pt x="510" y="677"/>
                  <a:pt x="489" y="667"/>
                  <a:pt x="468" y="646"/>
                </a:cubicBezTo>
                <a:cubicBezTo>
                  <a:pt x="458" y="635"/>
                  <a:pt x="426" y="625"/>
                  <a:pt x="406" y="604"/>
                </a:cubicBezTo>
                <a:lnTo>
                  <a:pt x="395" y="604"/>
                </a:lnTo>
                <a:cubicBezTo>
                  <a:pt x="374" y="604"/>
                  <a:pt x="374" y="604"/>
                  <a:pt x="374" y="604"/>
                </a:cubicBezTo>
                <a:cubicBezTo>
                  <a:pt x="374" y="604"/>
                  <a:pt x="364" y="604"/>
                  <a:pt x="353" y="604"/>
                </a:cubicBezTo>
                <a:cubicBezTo>
                  <a:pt x="343" y="604"/>
                  <a:pt x="333" y="604"/>
                  <a:pt x="322" y="604"/>
                </a:cubicBezTo>
                <a:cubicBezTo>
                  <a:pt x="312" y="604"/>
                  <a:pt x="291" y="604"/>
                  <a:pt x="281" y="614"/>
                </a:cubicBezTo>
                <a:cubicBezTo>
                  <a:pt x="260" y="614"/>
                  <a:pt x="249" y="614"/>
                  <a:pt x="239" y="625"/>
                </a:cubicBezTo>
                <a:cubicBezTo>
                  <a:pt x="228" y="625"/>
                  <a:pt x="218" y="625"/>
                  <a:pt x="208" y="635"/>
                </a:cubicBezTo>
                <a:cubicBezTo>
                  <a:pt x="187" y="635"/>
                  <a:pt x="176" y="646"/>
                  <a:pt x="166" y="656"/>
                </a:cubicBezTo>
                <a:cubicBezTo>
                  <a:pt x="156" y="667"/>
                  <a:pt x="145" y="677"/>
                  <a:pt x="135" y="698"/>
                </a:cubicBezTo>
                <a:cubicBezTo>
                  <a:pt x="124" y="708"/>
                  <a:pt x="124" y="729"/>
                  <a:pt x="124" y="750"/>
                </a:cubicBezTo>
                <a:cubicBezTo>
                  <a:pt x="124" y="771"/>
                  <a:pt x="124" y="792"/>
                  <a:pt x="135" y="812"/>
                </a:cubicBezTo>
                <a:cubicBezTo>
                  <a:pt x="145" y="833"/>
                  <a:pt x="166" y="844"/>
                  <a:pt x="187" y="854"/>
                </a:cubicBezTo>
                <a:cubicBezTo>
                  <a:pt x="208" y="875"/>
                  <a:pt x="228" y="885"/>
                  <a:pt x="260" y="896"/>
                </a:cubicBezTo>
                <a:cubicBezTo>
                  <a:pt x="281" y="896"/>
                  <a:pt x="322" y="906"/>
                  <a:pt x="353" y="906"/>
                </a:cubicBezTo>
                <a:cubicBezTo>
                  <a:pt x="416" y="906"/>
                  <a:pt x="468" y="885"/>
                  <a:pt x="499" y="864"/>
                </a:cubicBezTo>
                <a:cubicBezTo>
                  <a:pt x="531" y="844"/>
                  <a:pt x="551" y="802"/>
                  <a:pt x="551" y="771"/>
                </a:cubicBezTo>
                <a:close/>
                <a:moveTo>
                  <a:pt x="437" y="365"/>
                </a:moveTo>
                <a:cubicBezTo>
                  <a:pt x="458" y="354"/>
                  <a:pt x="468" y="334"/>
                  <a:pt x="468" y="323"/>
                </a:cubicBezTo>
                <a:cubicBezTo>
                  <a:pt x="468" y="302"/>
                  <a:pt x="478" y="292"/>
                  <a:pt x="478" y="271"/>
                </a:cubicBezTo>
                <a:cubicBezTo>
                  <a:pt x="478" y="250"/>
                  <a:pt x="468" y="229"/>
                  <a:pt x="468" y="198"/>
                </a:cubicBezTo>
                <a:cubicBezTo>
                  <a:pt x="458" y="177"/>
                  <a:pt x="447" y="146"/>
                  <a:pt x="437" y="125"/>
                </a:cubicBezTo>
                <a:cubicBezTo>
                  <a:pt x="416" y="104"/>
                  <a:pt x="406" y="84"/>
                  <a:pt x="385" y="73"/>
                </a:cubicBezTo>
                <a:cubicBezTo>
                  <a:pt x="364" y="52"/>
                  <a:pt x="333" y="42"/>
                  <a:pt x="312" y="42"/>
                </a:cubicBezTo>
                <a:cubicBezTo>
                  <a:pt x="291" y="42"/>
                  <a:pt x="270" y="52"/>
                  <a:pt x="260" y="63"/>
                </a:cubicBezTo>
                <a:cubicBezTo>
                  <a:pt x="239" y="63"/>
                  <a:pt x="228" y="73"/>
                  <a:pt x="218" y="84"/>
                </a:cubicBezTo>
                <a:cubicBezTo>
                  <a:pt x="208" y="104"/>
                  <a:pt x="197" y="115"/>
                  <a:pt x="197" y="136"/>
                </a:cubicBezTo>
                <a:cubicBezTo>
                  <a:pt x="187" y="146"/>
                  <a:pt x="187" y="167"/>
                  <a:pt x="187" y="177"/>
                </a:cubicBezTo>
                <a:cubicBezTo>
                  <a:pt x="187" y="198"/>
                  <a:pt x="187" y="219"/>
                  <a:pt x="197" y="250"/>
                </a:cubicBezTo>
                <a:cubicBezTo>
                  <a:pt x="208" y="271"/>
                  <a:pt x="208" y="302"/>
                  <a:pt x="228" y="323"/>
                </a:cubicBezTo>
                <a:cubicBezTo>
                  <a:pt x="239" y="344"/>
                  <a:pt x="260" y="365"/>
                  <a:pt x="281" y="375"/>
                </a:cubicBezTo>
                <a:cubicBezTo>
                  <a:pt x="301" y="396"/>
                  <a:pt x="322" y="396"/>
                  <a:pt x="353" y="396"/>
                </a:cubicBezTo>
                <a:cubicBezTo>
                  <a:pt x="364" y="396"/>
                  <a:pt x="385" y="396"/>
                  <a:pt x="406" y="396"/>
                </a:cubicBezTo>
                <a:cubicBezTo>
                  <a:pt x="416" y="386"/>
                  <a:pt x="426" y="375"/>
                  <a:pt x="437" y="365"/>
                </a:cubicBezTo>
                <a:close/>
                <a:moveTo>
                  <a:pt x="437" y="365"/>
                </a:moveTo>
                <a:lnTo>
                  <a:pt x="437" y="3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Raleway Light"/>
              <a:ea typeface="SimSun" charset="0"/>
            </a:endParaRPr>
          </a:p>
        </p:txBody>
      </p:sp>
      <p:sp>
        <p:nvSpPr>
          <p:cNvPr id="88" name="Freeform 238"/>
          <p:cNvSpPr>
            <a:spLocks noChangeArrowheads="1"/>
          </p:cNvSpPr>
          <p:nvPr/>
        </p:nvSpPr>
        <p:spPr bwMode="auto">
          <a:xfrm>
            <a:off x="14055006" y="5242057"/>
            <a:ext cx="652884" cy="1271738"/>
          </a:xfrm>
          <a:custGeom>
            <a:avLst/>
            <a:gdLst>
              <a:gd name="T0" fmla="*/ 502 w 503"/>
              <a:gd name="T1" fmla="*/ 351 h 980"/>
              <a:gd name="T2" fmla="*/ 318 w 503"/>
              <a:gd name="T3" fmla="*/ 351 h 980"/>
              <a:gd name="T4" fmla="*/ 318 w 503"/>
              <a:gd name="T5" fmla="*/ 260 h 980"/>
              <a:gd name="T6" fmla="*/ 368 w 503"/>
              <a:gd name="T7" fmla="*/ 176 h 980"/>
              <a:gd name="T8" fmla="*/ 485 w 503"/>
              <a:gd name="T9" fmla="*/ 176 h 980"/>
              <a:gd name="T10" fmla="*/ 485 w 503"/>
              <a:gd name="T11" fmla="*/ 0 h 980"/>
              <a:gd name="T12" fmla="*/ 284 w 503"/>
              <a:gd name="T13" fmla="*/ 0 h 980"/>
              <a:gd name="T14" fmla="*/ 117 w 503"/>
              <a:gd name="T15" fmla="*/ 168 h 980"/>
              <a:gd name="T16" fmla="*/ 117 w 503"/>
              <a:gd name="T17" fmla="*/ 351 h 980"/>
              <a:gd name="T18" fmla="*/ 0 w 503"/>
              <a:gd name="T19" fmla="*/ 351 h 980"/>
              <a:gd name="T20" fmla="*/ 0 w 503"/>
              <a:gd name="T21" fmla="*/ 494 h 980"/>
              <a:gd name="T22" fmla="*/ 117 w 503"/>
              <a:gd name="T23" fmla="*/ 494 h 980"/>
              <a:gd name="T24" fmla="*/ 117 w 503"/>
              <a:gd name="T25" fmla="*/ 979 h 980"/>
              <a:gd name="T26" fmla="*/ 318 w 503"/>
              <a:gd name="T27" fmla="*/ 979 h 980"/>
              <a:gd name="T28" fmla="*/ 318 w 503"/>
              <a:gd name="T29" fmla="*/ 494 h 980"/>
              <a:gd name="T30" fmla="*/ 451 w 503"/>
              <a:gd name="T31" fmla="*/ 494 h 980"/>
              <a:gd name="T32" fmla="*/ 502 w 503"/>
              <a:gd name="T33" fmla="*/ 351 h 980"/>
              <a:gd name="T34" fmla="*/ 502 w 503"/>
              <a:gd name="T35" fmla="*/ 351 h 980"/>
              <a:gd name="T36" fmla="*/ 502 w 503"/>
              <a:gd name="T37" fmla="*/ 351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3" h="980">
                <a:moveTo>
                  <a:pt x="502" y="351"/>
                </a:moveTo>
                <a:cubicBezTo>
                  <a:pt x="318" y="351"/>
                  <a:pt x="318" y="351"/>
                  <a:pt x="318" y="351"/>
                </a:cubicBezTo>
                <a:cubicBezTo>
                  <a:pt x="318" y="260"/>
                  <a:pt x="318" y="260"/>
                  <a:pt x="318" y="260"/>
                </a:cubicBezTo>
                <a:cubicBezTo>
                  <a:pt x="318" y="260"/>
                  <a:pt x="309" y="176"/>
                  <a:pt x="368" y="176"/>
                </a:cubicBezTo>
                <a:cubicBezTo>
                  <a:pt x="485" y="176"/>
                  <a:pt x="485" y="176"/>
                  <a:pt x="485" y="176"/>
                </a:cubicBezTo>
                <a:cubicBezTo>
                  <a:pt x="485" y="0"/>
                  <a:pt x="485" y="0"/>
                  <a:pt x="485" y="0"/>
                </a:cubicBezTo>
                <a:cubicBezTo>
                  <a:pt x="284" y="0"/>
                  <a:pt x="284" y="0"/>
                  <a:pt x="284" y="0"/>
                </a:cubicBezTo>
                <a:cubicBezTo>
                  <a:pt x="284" y="0"/>
                  <a:pt x="117" y="0"/>
                  <a:pt x="117" y="168"/>
                </a:cubicBezTo>
                <a:cubicBezTo>
                  <a:pt x="117" y="209"/>
                  <a:pt x="117" y="268"/>
                  <a:pt x="117" y="351"/>
                </a:cubicBezTo>
                <a:cubicBezTo>
                  <a:pt x="0" y="351"/>
                  <a:pt x="0" y="351"/>
                  <a:pt x="0" y="351"/>
                </a:cubicBezTo>
                <a:cubicBezTo>
                  <a:pt x="0" y="494"/>
                  <a:pt x="0" y="494"/>
                  <a:pt x="0" y="494"/>
                </a:cubicBezTo>
                <a:cubicBezTo>
                  <a:pt x="117" y="494"/>
                  <a:pt x="117" y="494"/>
                  <a:pt x="117" y="494"/>
                </a:cubicBezTo>
                <a:cubicBezTo>
                  <a:pt x="117" y="719"/>
                  <a:pt x="117" y="979"/>
                  <a:pt x="117" y="979"/>
                </a:cubicBezTo>
                <a:cubicBezTo>
                  <a:pt x="318" y="979"/>
                  <a:pt x="318" y="979"/>
                  <a:pt x="318" y="979"/>
                </a:cubicBezTo>
                <a:cubicBezTo>
                  <a:pt x="318" y="494"/>
                  <a:pt x="318" y="494"/>
                  <a:pt x="318" y="494"/>
                </a:cubicBezTo>
                <a:cubicBezTo>
                  <a:pt x="451" y="494"/>
                  <a:pt x="451" y="494"/>
                  <a:pt x="451" y="494"/>
                </a:cubicBezTo>
                <a:lnTo>
                  <a:pt x="502" y="351"/>
                </a:lnTo>
                <a:close/>
                <a:moveTo>
                  <a:pt x="502" y="351"/>
                </a:moveTo>
                <a:lnTo>
                  <a:pt x="502" y="3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latin typeface="Raleway Light"/>
              <a:ea typeface="SimSun" charset="0"/>
            </a:endParaRPr>
          </a:p>
        </p:txBody>
      </p:sp>
      <p:grpSp>
        <p:nvGrpSpPr>
          <p:cNvPr id="89" name="Group 26"/>
          <p:cNvGrpSpPr>
            <a:grpSpLocks/>
          </p:cNvGrpSpPr>
          <p:nvPr/>
        </p:nvGrpSpPr>
        <p:grpSpPr bwMode="auto">
          <a:xfrm>
            <a:off x="13939988" y="10009137"/>
            <a:ext cx="625315" cy="910418"/>
            <a:chOff x="4294188" y="1712913"/>
            <a:chExt cx="285750" cy="415925"/>
          </a:xfrm>
          <a:solidFill>
            <a:schemeClr val="accent3"/>
          </a:solidFill>
        </p:grpSpPr>
        <p:sp>
          <p:nvSpPr>
            <p:cNvPr id="90" name="Freeform 166"/>
            <p:cNvSpPr>
              <a:spLocks noChangeArrowheads="1"/>
            </p:cNvSpPr>
            <p:nvPr/>
          </p:nvSpPr>
          <p:spPr bwMode="auto">
            <a:xfrm>
              <a:off x="4294188" y="1712913"/>
              <a:ext cx="285750" cy="415925"/>
            </a:xfrm>
            <a:custGeom>
              <a:avLst/>
              <a:gdLst>
                <a:gd name="T0" fmla="*/ 396 w 793"/>
                <a:gd name="T1" fmla="*/ 146 h 1157"/>
                <a:gd name="T2" fmla="*/ 553 w 793"/>
                <a:gd name="T3" fmla="*/ 209 h 1157"/>
                <a:gd name="T4" fmla="*/ 615 w 793"/>
                <a:gd name="T5" fmla="*/ 365 h 1157"/>
                <a:gd name="T6" fmla="*/ 553 w 793"/>
                <a:gd name="T7" fmla="*/ 511 h 1157"/>
                <a:gd name="T8" fmla="*/ 396 w 793"/>
                <a:gd name="T9" fmla="*/ 709 h 1157"/>
                <a:gd name="T10" fmla="*/ 240 w 793"/>
                <a:gd name="T11" fmla="*/ 511 h 1157"/>
                <a:gd name="T12" fmla="*/ 178 w 793"/>
                <a:gd name="T13" fmla="*/ 365 h 1157"/>
                <a:gd name="T14" fmla="*/ 240 w 793"/>
                <a:gd name="T15" fmla="*/ 209 h 1157"/>
                <a:gd name="T16" fmla="*/ 396 w 793"/>
                <a:gd name="T17" fmla="*/ 146 h 1157"/>
                <a:gd name="T18" fmla="*/ 396 w 793"/>
                <a:gd name="T19" fmla="*/ 0 h 1157"/>
                <a:gd name="T20" fmla="*/ 136 w 793"/>
                <a:gd name="T21" fmla="*/ 105 h 1157"/>
                <a:gd name="T22" fmla="*/ 136 w 793"/>
                <a:gd name="T23" fmla="*/ 615 h 1157"/>
                <a:gd name="T24" fmla="*/ 396 w 793"/>
                <a:gd name="T25" fmla="*/ 1156 h 1157"/>
                <a:gd name="T26" fmla="*/ 646 w 793"/>
                <a:gd name="T27" fmla="*/ 615 h 1157"/>
                <a:gd name="T28" fmla="*/ 646 w 793"/>
                <a:gd name="T29" fmla="*/ 105 h 1157"/>
                <a:gd name="T30" fmla="*/ 396 w 793"/>
                <a:gd name="T31" fmla="*/ 0 h 1157"/>
                <a:gd name="T32" fmla="*/ 396 w 793"/>
                <a:gd name="T33" fmla="*/ 146 h 1157"/>
                <a:gd name="T34" fmla="*/ 396 w 793"/>
                <a:gd name="T35" fmla="*/ 0 h 1157"/>
                <a:gd name="T36" fmla="*/ 396 w 793"/>
                <a:gd name="T37" fmla="*/ 0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3" h="1157">
                  <a:moveTo>
                    <a:pt x="396" y="146"/>
                  </a:moveTo>
                  <a:cubicBezTo>
                    <a:pt x="448" y="146"/>
                    <a:pt x="511" y="167"/>
                    <a:pt x="553" y="209"/>
                  </a:cubicBezTo>
                  <a:cubicBezTo>
                    <a:pt x="584" y="250"/>
                    <a:pt x="615" y="302"/>
                    <a:pt x="615" y="365"/>
                  </a:cubicBezTo>
                  <a:cubicBezTo>
                    <a:pt x="615" y="417"/>
                    <a:pt x="584" y="469"/>
                    <a:pt x="553" y="511"/>
                  </a:cubicBezTo>
                  <a:cubicBezTo>
                    <a:pt x="542" y="521"/>
                    <a:pt x="469" y="594"/>
                    <a:pt x="396" y="709"/>
                  </a:cubicBezTo>
                  <a:cubicBezTo>
                    <a:pt x="323" y="594"/>
                    <a:pt x="250" y="521"/>
                    <a:pt x="240" y="511"/>
                  </a:cubicBezTo>
                  <a:cubicBezTo>
                    <a:pt x="198" y="469"/>
                    <a:pt x="178" y="417"/>
                    <a:pt x="178" y="365"/>
                  </a:cubicBezTo>
                  <a:cubicBezTo>
                    <a:pt x="178" y="302"/>
                    <a:pt x="198" y="250"/>
                    <a:pt x="240" y="209"/>
                  </a:cubicBezTo>
                  <a:cubicBezTo>
                    <a:pt x="282" y="167"/>
                    <a:pt x="334" y="146"/>
                    <a:pt x="396" y="146"/>
                  </a:cubicBezTo>
                  <a:lnTo>
                    <a:pt x="396" y="0"/>
                  </a:lnTo>
                  <a:cubicBezTo>
                    <a:pt x="303" y="0"/>
                    <a:pt x="209" y="32"/>
                    <a:pt x="136" y="105"/>
                  </a:cubicBezTo>
                  <a:cubicBezTo>
                    <a:pt x="0" y="250"/>
                    <a:pt x="0" y="480"/>
                    <a:pt x="136" y="615"/>
                  </a:cubicBezTo>
                  <a:cubicBezTo>
                    <a:pt x="136" y="615"/>
                    <a:pt x="396" y="865"/>
                    <a:pt x="396" y="1156"/>
                  </a:cubicBezTo>
                  <a:cubicBezTo>
                    <a:pt x="396" y="865"/>
                    <a:pt x="646" y="615"/>
                    <a:pt x="646" y="615"/>
                  </a:cubicBezTo>
                  <a:cubicBezTo>
                    <a:pt x="792" y="480"/>
                    <a:pt x="792" y="250"/>
                    <a:pt x="646" y="105"/>
                  </a:cubicBezTo>
                  <a:cubicBezTo>
                    <a:pt x="584" y="32"/>
                    <a:pt x="490" y="0"/>
                    <a:pt x="396" y="0"/>
                  </a:cubicBezTo>
                  <a:lnTo>
                    <a:pt x="396" y="146"/>
                  </a:lnTo>
                  <a:close/>
                  <a:moveTo>
                    <a:pt x="396" y="0"/>
                  </a:moveTo>
                  <a:lnTo>
                    <a:pt x="39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Raleway Light"/>
                <a:ea typeface="SimSun" charset="0"/>
              </a:endParaRPr>
            </a:p>
          </p:txBody>
        </p:sp>
        <p:sp>
          <p:nvSpPr>
            <p:cNvPr id="91" name="Freeform 167"/>
            <p:cNvSpPr>
              <a:spLocks noChangeArrowheads="1"/>
            </p:cNvSpPr>
            <p:nvPr/>
          </p:nvSpPr>
          <p:spPr bwMode="auto">
            <a:xfrm>
              <a:off x="4410075" y="1817688"/>
              <a:ext cx="52388" cy="52387"/>
            </a:xfrm>
            <a:custGeom>
              <a:avLst/>
              <a:gdLst>
                <a:gd name="T0" fmla="*/ 146 w 147"/>
                <a:gd name="T1" fmla="*/ 73 h 147"/>
                <a:gd name="T2" fmla="*/ 73 w 147"/>
                <a:gd name="T3" fmla="*/ 146 h 147"/>
                <a:gd name="T4" fmla="*/ 0 w 147"/>
                <a:gd name="T5" fmla="*/ 73 h 147"/>
                <a:gd name="T6" fmla="*/ 73 w 147"/>
                <a:gd name="T7" fmla="*/ 0 h 147"/>
                <a:gd name="T8" fmla="*/ 146 w 147"/>
                <a:gd name="T9" fmla="*/ 73 h 147"/>
                <a:gd name="T10" fmla="*/ 146 w 147"/>
                <a:gd name="T11" fmla="*/ 73 h 147"/>
                <a:gd name="T12" fmla="*/ 146 w 147"/>
                <a:gd name="T13" fmla="*/ 7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47">
                  <a:moveTo>
                    <a:pt x="146" y="73"/>
                  </a:moveTo>
                  <a:cubicBezTo>
                    <a:pt x="146" y="104"/>
                    <a:pt x="115" y="146"/>
                    <a:pt x="73" y="146"/>
                  </a:cubicBezTo>
                  <a:cubicBezTo>
                    <a:pt x="32" y="146"/>
                    <a:pt x="0" y="104"/>
                    <a:pt x="0" y="73"/>
                  </a:cubicBezTo>
                  <a:cubicBezTo>
                    <a:pt x="0" y="31"/>
                    <a:pt x="32" y="0"/>
                    <a:pt x="73" y="0"/>
                  </a:cubicBezTo>
                  <a:cubicBezTo>
                    <a:pt x="115" y="0"/>
                    <a:pt x="146" y="31"/>
                    <a:pt x="146" y="73"/>
                  </a:cubicBezTo>
                  <a:close/>
                  <a:moveTo>
                    <a:pt x="146" y="73"/>
                  </a:moveTo>
                  <a:lnTo>
                    <a:pt x="146" y="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Raleway Light"/>
                <a:ea typeface="SimSun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1473457" y="660581"/>
            <a:ext cx="214613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6000" b="1" dirty="0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Интернет събаря границите на медийното пространство</a:t>
            </a:r>
            <a:endParaRPr lang="en-US" sz="6000" b="1" dirty="0">
              <a:solidFill>
                <a:schemeClr val="tx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FEBBE-B75B-6649-9EFC-98394EDFBDB7}"/>
              </a:ext>
            </a:extLst>
          </p:cNvPr>
          <p:cNvSpPr txBox="1"/>
          <p:nvPr/>
        </p:nvSpPr>
        <p:spPr>
          <a:xfrm>
            <a:off x="1675292" y="2255002"/>
            <a:ext cx="9489383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accent1"/>
                </a:solidFill>
              </a:rPr>
              <a:t>В зората на демокрацията, медии могат да създават само хората, които имат финансовата възможност да си го позволят.</a:t>
            </a:r>
          </a:p>
          <a:p>
            <a:endParaRPr lang="bg-BG" dirty="0">
              <a:solidFill>
                <a:schemeClr val="accent1"/>
              </a:solidFill>
            </a:endParaRPr>
          </a:p>
          <a:p>
            <a:r>
              <a:rPr lang="bg-BG" dirty="0">
                <a:solidFill>
                  <a:schemeClr val="accent1"/>
                </a:solidFill>
              </a:rPr>
              <a:t>С настъпването на революцията на Интернет обаче, на практика медия може да създаде абсолютно всеки – с много нисък или нулев бюджет. Социалните мрежи играят ролята на разпространител на всякакво медийно съдържание.</a:t>
            </a:r>
          </a:p>
          <a:p>
            <a:endParaRPr lang="bg-BG" dirty="0">
              <a:solidFill>
                <a:schemeClr val="accent1"/>
              </a:solidFill>
            </a:endParaRPr>
          </a:p>
          <a:p>
            <a:r>
              <a:rPr lang="bg-BG" dirty="0">
                <a:solidFill>
                  <a:schemeClr val="accent1"/>
                </a:solidFill>
              </a:rPr>
              <a:t>Така публичност получава съдържанието, което е споделяно, а не това, което е одобрено/</a:t>
            </a:r>
            <a:r>
              <a:rPr lang="en-US" dirty="0" err="1">
                <a:solidFill>
                  <a:schemeClr val="accent1"/>
                </a:solidFill>
              </a:rPr>
              <a:t>к</a:t>
            </a:r>
            <a:r>
              <a:rPr lang="bg-BG" dirty="0" err="1">
                <a:solidFill>
                  <a:schemeClr val="accent1"/>
                </a:solidFill>
              </a:rPr>
              <a:t>урирано</a:t>
            </a:r>
            <a:r>
              <a:rPr lang="bg-BG" dirty="0">
                <a:solidFill>
                  <a:schemeClr val="accent1"/>
                </a:solidFill>
              </a:rPr>
              <a:t> от някого.</a:t>
            </a:r>
          </a:p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27420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8AEAD08-C808-B64D-B3AD-3C0E7AB8DB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19347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D1EAF6-1133-4746-888F-852B8D996EBA}"/>
              </a:ext>
            </a:extLst>
          </p:cNvPr>
          <p:cNvSpPr txBox="1"/>
          <p:nvPr/>
        </p:nvSpPr>
        <p:spPr>
          <a:xfrm>
            <a:off x="1490870" y="795130"/>
            <a:ext cx="103571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6000" b="1" dirty="0">
                <a:solidFill>
                  <a:schemeClr val="tx2"/>
                </a:solidFill>
              </a:rPr>
              <a:t>Разпадане на авторитетите</a:t>
            </a:r>
            <a:endParaRPr lang="en-BG" sz="6000" b="1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5CE04-5642-444B-A606-7E751F52232D}"/>
              </a:ext>
            </a:extLst>
          </p:cNvPr>
          <p:cNvSpPr txBox="1"/>
          <p:nvPr/>
        </p:nvSpPr>
        <p:spPr>
          <a:xfrm>
            <a:off x="240208" y="2365513"/>
            <a:ext cx="1168675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accent1"/>
                </a:solidFill>
              </a:rPr>
              <a:t>Днес до всеки от нас достигат онези новини, които</a:t>
            </a:r>
          </a:p>
          <a:p>
            <a:r>
              <a:rPr lang="bg-BG" dirty="0">
                <a:solidFill>
                  <a:schemeClr val="accent1"/>
                </a:solidFill>
              </a:rPr>
              <a:t>нашето обкръжение споделя с нас – било онлайн или</a:t>
            </a:r>
          </a:p>
          <a:p>
            <a:r>
              <a:rPr lang="bg-BG" dirty="0">
                <a:solidFill>
                  <a:schemeClr val="accent1"/>
                </a:solidFill>
              </a:rPr>
              <a:t>от уста на уста – няма висш авторитет, който да подбира новините за нас. Това е част от големия глобален процес на разпадане на авторитетите.</a:t>
            </a:r>
          </a:p>
          <a:p>
            <a:endParaRPr lang="bg-BG" dirty="0">
              <a:solidFill>
                <a:schemeClr val="accent1"/>
              </a:solidFill>
            </a:endParaRPr>
          </a:p>
          <a:p>
            <a:r>
              <a:rPr lang="bg-BG" dirty="0">
                <a:solidFill>
                  <a:schemeClr val="accent1"/>
                </a:solidFill>
              </a:rPr>
              <a:t>Информацията и знанието днес силно лавират, като ние избираме на какво да вярваме на база на </a:t>
            </a:r>
            <a:r>
              <a:rPr lang="bg-BG" dirty="0" err="1">
                <a:solidFill>
                  <a:schemeClr val="accent1"/>
                </a:solidFill>
              </a:rPr>
              <a:t>микро</a:t>
            </a:r>
            <a:r>
              <a:rPr lang="bg-BG" dirty="0">
                <a:solidFill>
                  <a:schemeClr val="accent1"/>
                </a:solidFill>
              </a:rPr>
              <a:t>-авторитетите в нашата среда, а често и водени от собствените си емоции и предварителни нагласи.</a:t>
            </a:r>
          </a:p>
          <a:p>
            <a:endParaRPr lang="bg-BG" dirty="0">
              <a:solidFill>
                <a:schemeClr val="accent1"/>
              </a:solidFill>
            </a:endParaRPr>
          </a:p>
          <a:p>
            <a:r>
              <a:rPr lang="bg-BG" dirty="0">
                <a:solidFill>
                  <a:schemeClr val="accent1"/>
                </a:solidFill>
              </a:rPr>
              <a:t>За да можем обаче да не се поддаваме на манипулации, трябва да имаме </a:t>
            </a:r>
            <a:r>
              <a:rPr lang="bg-BG" i="1" dirty="0">
                <a:solidFill>
                  <a:schemeClr val="tx2"/>
                </a:solidFill>
              </a:rPr>
              <a:t>медийна култур</a:t>
            </a:r>
            <a:r>
              <a:rPr lang="bg-BG" dirty="0">
                <a:solidFill>
                  <a:schemeClr val="tx2"/>
                </a:solidFill>
              </a:rPr>
              <a:t>а</a:t>
            </a:r>
            <a:r>
              <a:rPr lang="bg-BG" dirty="0">
                <a:solidFill>
                  <a:schemeClr val="accent1"/>
                </a:solidFill>
              </a:rPr>
              <a:t>, за да можем да отсяваме фактите от лъжите, обективните от емоционалните разкази, преднамерените от безпристрастните статии.</a:t>
            </a:r>
          </a:p>
        </p:txBody>
      </p:sp>
    </p:spTree>
    <p:extLst>
      <p:ext uri="{BB962C8B-B14F-4D97-AF65-F5344CB8AC3E}">
        <p14:creationId xmlns:p14="http://schemas.microsoft.com/office/powerpoint/2010/main" val="414203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036766" y="3652802"/>
            <a:ext cx="12618445" cy="8334185"/>
            <a:chOff x="1017405" y="2693983"/>
            <a:chExt cx="6806596" cy="4462905"/>
          </a:xfrm>
        </p:grpSpPr>
        <p:grpSp>
          <p:nvGrpSpPr>
            <p:cNvPr id="5" name="Group 4"/>
            <p:cNvGrpSpPr/>
            <p:nvPr/>
          </p:nvGrpSpPr>
          <p:grpSpPr>
            <a:xfrm>
              <a:off x="1017405" y="2693983"/>
              <a:ext cx="6806596" cy="4462905"/>
              <a:chOff x="1017405" y="2693983"/>
              <a:chExt cx="6806596" cy="4462905"/>
            </a:xfrm>
          </p:grpSpPr>
          <p:sp>
            <p:nvSpPr>
              <p:cNvPr id="8" name="AutoShape 1"/>
              <p:cNvSpPr>
                <a:spLocks noChangeAspect="1"/>
              </p:cNvSpPr>
              <p:nvPr/>
            </p:nvSpPr>
            <p:spPr bwMode="auto">
              <a:xfrm>
                <a:off x="1029339" y="2693983"/>
                <a:ext cx="6794662" cy="4462905"/>
              </a:xfrm>
              <a:prstGeom prst="roundRect">
                <a:avLst>
                  <a:gd name="adj" fmla="val 1292"/>
                </a:avLst>
              </a:prstGeom>
              <a:solidFill>
                <a:srgbClr val="343434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0" dist="114299" dir="5340024" algn="ctr" rotWithShape="0">
                  <a:schemeClr val="bg2">
                    <a:alpha val="39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9" name="Rectangle 2"/>
              <p:cNvSpPr>
                <a:spLocks/>
              </p:cNvSpPr>
              <p:nvPr/>
            </p:nvSpPr>
            <p:spPr bwMode="auto">
              <a:xfrm>
                <a:off x="1017405" y="3024940"/>
                <a:ext cx="6794663" cy="315914"/>
              </a:xfrm>
              <a:prstGeom prst="rect">
                <a:avLst/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10" name="AutoShape 3"/>
              <p:cNvSpPr>
                <a:spLocks/>
              </p:cNvSpPr>
              <p:nvPr/>
            </p:nvSpPr>
            <p:spPr bwMode="auto">
              <a:xfrm>
                <a:off x="2035351" y="2779230"/>
                <a:ext cx="2717865" cy="561624"/>
              </a:xfrm>
              <a:prstGeom prst="roundRect">
                <a:avLst>
                  <a:gd name="adj" fmla="val 11986"/>
                </a:avLst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11" name="Oval 4"/>
              <p:cNvSpPr>
                <a:spLocks/>
              </p:cNvSpPr>
              <p:nvPr/>
            </p:nvSpPr>
            <p:spPr bwMode="auto">
              <a:xfrm>
                <a:off x="1137753" y="2814331"/>
                <a:ext cx="95903" cy="95276"/>
              </a:xfrm>
              <a:prstGeom prst="ellipse">
                <a:avLst/>
              </a:prstGeom>
              <a:solidFill>
                <a:schemeClr val="accent2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12" name="Oval 5"/>
              <p:cNvSpPr>
                <a:spLocks/>
              </p:cNvSpPr>
              <p:nvPr/>
            </p:nvSpPr>
            <p:spPr bwMode="auto">
              <a:xfrm>
                <a:off x="1307620" y="2814331"/>
                <a:ext cx="95903" cy="95276"/>
              </a:xfrm>
              <a:prstGeom prst="ellipse">
                <a:avLst/>
              </a:prstGeom>
              <a:solidFill>
                <a:schemeClr val="accent3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13" name="Oval 6"/>
              <p:cNvSpPr>
                <a:spLocks/>
              </p:cNvSpPr>
              <p:nvPr/>
            </p:nvSpPr>
            <p:spPr bwMode="auto">
              <a:xfrm>
                <a:off x="1477486" y="2814331"/>
                <a:ext cx="95903" cy="952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14" name="Rectangle 11"/>
              <p:cNvSpPr>
                <a:spLocks/>
              </p:cNvSpPr>
              <p:nvPr/>
            </p:nvSpPr>
            <p:spPr bwMode="auto">
              <a:xfrm>
                <a:off x="2205844" y="3085114"/>
                <a:ext cx="5104773" cy="20058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 rot="18900000">
                <a:off x="4580706" y="2849676"/>
                <a:ext cx="99497" cy="99497"/>
              </a:xfrm>
              <a:custGeom>
                <a:avLst/>
                <a:gdLst>
                  <a:gd name="T0" fmla="*/ 42 w 64"/>
                  <a:gd name="T1" fmla="*/ 0 h 64"/>
                  <a:gd name="T2" fmla="*/ 21 w 64"/>
                  <a:gd name="T3" fmla="*/ 0 h 64"/>
                  <a:gd name="T4" fmla="*/ 21 w 64"/>
                  <a:gd name="T5" fmla="*/ 21 h 64"/>
                  <a:gd name="T6" fmla="*/ 0 w 64"/>
                  <a:gd name="T7" fmla="*/ 21 h 64"/>
                  <a:gd name="T8" fmla="*/ 0 w 64"/>
                  <a:gd name="T9" fmla="*/ 42 h 64"/>
                  <a:gd name="T10" fmla="*/ 21 w 64"/>
                  <a:gd name="T11" fmla="*/ 42 h 64"/>
                  <a:gd name="T12" fmla="*/ 21 w 64"/>
                  <a:gd name="T13" fmla="*/ 64 h 64"/>
                  <a:gd name="T14" fmla="*/ 42 w 64"/>
                  <a:gd name="T15" fmla="*/ 64 h 64"/>
                  <a:gd name="T16" fmla="*/ 42 w 64"/>
                  <a:gd name="T17" fmla="*/ 42 h 64"/>
                  <a:gd name="T18" fmla="*/ 64 w 64"/>
                  <a:gd name="T19" fmla="*/ 42 h 64"/>
                  <a:gd name="T20" fmla="*/ 64 w 64"/>
                  <a:gd name="T21" fmla="*/ 21 h 64"/>
                  <a:gd name="T22" fmla="*/ 42 w 64"/>
                  <a:gd name="T23" fmla="*/ 21 h 64"/>
                  <a:gd name="T24" fmla="*/ 42 w 64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4">
                    <a:moveTo>
                      <a:pt x="42" y="0"/>
                    </a:moveTo>
                    <a:lnTo>
                      <a:pt x="21" y="0"/>
                    </a:lnTo>
                    <a:lnTo>
                      <a:pt x="21" y="21"/>
                    </a:lnTo>
                    <a:lnTo>
                      <a:pt x="0" y="21"/>
                    </a:lnTo>
                    <a:lnTo>
                      <a:pt x="0" y="42"/>
                    </a:lnTo>
                    <a:lnTo>
                      <a:pt x="21" y="42"/>
                    </a:lnTo>
                    <a:lnTo>
                      <a:pt x="21" y="64"/>
                    </a:lnTo>
                    <a:lnTo>
                      <a:pt x="42" y="64"/>
                    </a:lnTo>
                    <a:lnTo>
                      <a:pt x="42" y="42"/>
                    </a:lnTo>
                    <a:lnTo>
                      <a:pt x="64" y="42"/>
                    </a:lnTo>
                    <a:lnTo>
                      <a:pt x="64" y="21"/>
                    </a:lnTo>
                    <a:lnTo>
                      <a:pt x="42" y="2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7494380" y="2779230"/>
                <a:ext cx="155357" cy="155272"/>
                <a:chOff x="4763" y="0"/>
                <a:chExt cx="2900362" cy="2898775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9" name="Freeform 13"/>
                <p:cNvSpPr>
                  <a:spLocks/>
                </p:cNvSpPr>
                <p:nvPr/>
              </p:nvSpPr>
              <p:spPr bwMode="auto">
                <a:xfrm>
                  <a:off x="4763" y="0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2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dirty="0">
                    <a:latin typeface="Raleway Light"/>
                  </a:endParaRPr>
                </a:p>
              </p:txBody>
            </p:sp>
            <p:sp>
              <p:nvSpPr>
                <p:cNvPr id="20" name="Freeform 14"/>
                <p:cNvSpPr>
                  <a:spLocks/>
                </p:cNvSpPr>
                <p:nvPr/>
              </p:nvSpPr>
              <p:spPr bwMode="auto">
                <a:xfrm>
                  <a:off x="4763" y="1087438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1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dirty="0">
                    <a:latin typeface="Raleway Light"/>
                  </a:endParaRPr>
                </a:p>
              </p:txBody>
            </p:sp>
            <p:sp>
              <p:nvSpPr>
                <p:cNvPr id="21" name="Freeform 15"/>
                <p:cNvSpPr>
                  <a:spLocks/>
                </p:cNvSpPr>
                <p:nvPr/>
              </p:nvSpPr>
              <p:spPr bwMode="auto">
                <a:xfrm>
                  <a:off x="4763" y="2171700"/>
                  <a:ext cx="727075" cy="727075"/>
                </a:xfrm>
                <a:custGeom>
                  <a:avLst/>
                  <a:gdLst>
                    <a:gd name="T0" fmla="*/ 168 w 193"/>
                    <a:gd name="T1" fmla="*/ 0 h 193"/>
                    <a:gd name="T2" fmla="*/ 24 w 193"/>
                    <a:gd name="T3" fmla="*/ 0 h 193"/>
                    <a:gd name="T4" fmla="*/ 0 w 193"/>
                    <a:gd name="T5" fmla="*/ 25 h 193"/>
                    <a:gd name="T6" fmla="*/ 0 w 193"/>
                    <a:gd name="T7" fmla="*/ 169 h 193"/>
                    <a:gd name="T8" fmla="*/ 24 w 193"/>
                    <a:gd name="T9" fmla="*/ 193 h 193"/>
                    <a:gd name="T10" fmla="*/ 168 w 193"/>
                    <a:gd name="T11" fmla="*/ 193 h 193"/>
                    <a:gd name="T12" fmla="*/ 193 w 193"/>
                    <a:gd name="T13" fmla="*/ 169 h 193"/>
                    <a:gd name="T14" fmla="*/ 193 w 193"/>
                    <a:gd name="T15" fmla="*/ 25 h 193"/>
                    <a:gd name="T16" fmla="*/ 168 w 193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2" y="193"/>
                        <a:pt x="193" y="182"/>
                        <a:pt x="193" y="169"/>
                      </a:cubicBezTo>
                      <a:cubicBezTo>
                        <a:pt x="193" y="25"/>
                        <a:pt x="193" y="25"/>
                        <a:pt x="193" y="25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dirty="0">
                    <a:latin typeface="Raleway Light"/>
                  </a:endParaRPr>
                </a:p>
              </p:txBody>
            </p:sp>
            <p:sp>
              <p:nvSpPr>
                <p:cNvPr id="22" name="Freeform 16"/>
                <p:cNvSpPr>
                  <a:spLocks/>
                </p:cNvSpPr>
                <p:nvPr/>
              </p:nvSpPr>
              <p:spPr bwMode="auto">
                <a:xfrm>
                  <a:off x="1093788" y="0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dirty="0">
                    <a:latin typeface="Raleway Light"/>
                  </a:endParaRPr>
                </a:p>
              </p:txBody>
            </p:sp>
            <p:sp>
              <p:nvSpPr>
                <p:cNvPr id="23" name="Freeform 17"/>
                <p:cNvSpPr>
                  <a:spLocks/>
                </p:cNvSpPr>
                <p:nvPr/>
              </p:nvSpPr>
              <p:spPr bwMode="auto">
                <a:xfrm>
                  <a:off x="1093788" y="1087438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dirty="0">
                    <a:latin typeface="Raleway Light"/>
                  </a:endParaRPr>
                </a:p>
              </p:txBody>
            </p:sp>
            <p:sp>
              <p:nvSpPr>
                <p:cNvPr id="24" name="Freeform 18"/>
                <p:cNvSpPr>
                  <a:spLocks/>
                </p:cNvSpPr>
                <p:nvPr/>
              </p:nvSpPr>
              <p:spPr bwMode="auto">
                <a:xfrm>
                  <a:off x="1093788" y="2171700"/>
                  <a:ext cx="722312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dirty="0">
                    <a:latin typeface="Raleway Light"/>
                  </a:endParaRPr>
                </a:p>
              </p:txBody>
            </p:sp>
            <p:sp>
              <p:nvSpPr>
                <p:cNvPr id="25" name="Freeform 19"/>
                <p:cNvSpPr>
                  <a:spLocks/>
                </p:cNvSpPr>
                <p:nvPr/>
              </p:nvSpPr>
              <p:spPr bwMode="auto">
                <a:xfrm>
                  <a:off x="2181225" y="0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dirty="0">
                    <a:latin typeface="Raleway Light"/>
                  </a:endParaRPr>
                </a:p>
              </p:txBody>
            </p:sp>
            <p:sp>
              <p:nvSpPr>
                <p:cNvPr id="26" name="Freeform 20"/>
                <p:cNvSpPr>
                  <a:spLocks/>
                </p:cNvSpPr>
                <p:nvPr/>
              </p:nvSpPr>
              <p:spPr bwMode="auto">
                <a:xfrm>
                  <a:off x="2181225" y="1087438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dirty="0">
                    <a:latin typeface="Raleway Light"/>
                  </a:endParaRPr>
                </a:p>
              </p:txBody>
            </p:sp>
            <p:sp>
              <p:nvSpPr>
                <p:cNvPr id="27" name="Freeform 21"/>
                <p:cNvSpPr>
                  <a:spLocks/>
                </p:cNvSpPr>
                <p:nvPr/>
              </p:nvSpPr>
              <p:spPr bwMode="auto">
                <a:xfrm>
                  <a:off x="2181225" y="2171700"/>
                  <a:ext cx="723900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0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dirty="0">
                    <a:latin typeface="Raleway Light"/>
                  </a:endParaRPr>
                </a:p>
              </p:txBody>
            </p:sp>
          </p:grpSp>
          <p:sp>
            <p:nvSpPr>
              <p:cNvPr id="17" name="Freeform 25"/>
              <p:cNvSpPr>
                <a:spLocks/>
              </p:cNvSpPr>
              <p:nvPr/>
            </p:nvSpPr>
            <p:spPr bwMode="auto">
              <a:xfrm rot="5400000">
                <a:off x="7497092" y="3115886"/>
                <a:ext cx="146921" cy="128651"/>
              </a:xfrm>
              <a:custGeom>
                <a:avLst/>
                <a:gdLst>
                  <a:gd name="T0" fmla="*/ 504 w 896"/>
                  <a:gd name="T1" fmla="*/ 0 h 784"/>
                  <a:gd name="T2" fmla="*/ 116 w 896"/>
                  <a:gd name="T3" fmla="*/ 336 h 784"/>
                  <a:gd name="T4" fmla="*/ 0 w 896"/>
                  <a:gd name="T5" fmla="*/ 336 h 784"/>
                  <a:gd name="T6" fmla="*/ 168 w 896"/>
                  <a:gd name="T7" fmla="*/ 560 h 784"/>
                  <a:gd name="T8" fmla="*/ 336 w 896"/>
                  <a:gd name="T9" fmla="*/ 336 h 784"/>
                  <a:gd name="T10" fmla="*/ 230 w 896"/>
                  <a:gd name="T11" fmla="*/ 336 h 784"/>
                  <a:gd name="T12" fmla="*/ 504 w 896"/>
                  <a:gd name="T13" fmla="*/ 112 h 784"/>
                  <a:gd name="T14" fmla="*/ 784 w 896"/>
                  <a:gd name="T15" fmla="*/ 392 h 784"/>
                  <a:gd name="T16" fmla="*/ 504 w 896"/>
                  <a:gd name="T17" fmla="*/ 672 h 784"/>
                  <a:gd name="T18" fmla="*/ 504 w 896"/>
                  <a:gd name="T19" fmla="*/ 784 h 784"/>
                  <a:gd name="T20" fmla="*/ 896 w 896"/>
                  <a:gd name="T21" fmla="*/ 392 h 784"/>
                  <a:gd name="T22" fmla="*/ 504 w 896"/>
                  <a:gd name="T23" fmla="*/ 0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6" h="784">
                    <a:moveTo>
                      <a:pt x="504" y="0"/>
                    </a:moveTo>
                    <a:cubicBezTo>
                      <a:pt x="307" y="0"/>
                      <a:pt x="144" y="146"/>
                      <a:pt x="116" y="336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168" y="560"/>
                      <a:pt x="168" y="560"/>
                      <a:pt x="168" y="560"/>
                    </a:cubicBezTo>
                    <a:cubicBezTo>
                      <a:pt x="336" y="336"/>
                      <a:pt x="336" y="336"/>
                      <a:pt x="336" y="336"/>
                    </a:cubicBezTo>
                    <a:cubicBezTo>
                      <a:pt x="230" y="336"/>
                      <a:pt x="230" y="336"/>
                      <a:pt x="230" y="336"/>
                    </a:cubicBezTo>
                    <a:cubicBezTo>
                      <a:pt x="256" y="208"/>
                      <a:pt x="369" y="112"/>
                      <a:pt x="504" y="112"/>
                    </a:cubicBezTo>
                    <a:cubicBezTo>
                      <a:pt x="658" y="112"/>
                      <a:pt x="784" y="238"/>
                      <a:pt x="784" y="392"/>
                    </a:cubicBezTo>
                    <a:cubicBezTo>
                      <a:pt x="784" y="546"/>
                      <a:pt x="658" y="672"/>
                      <a:pt x="504" y="672"/>
                    </a:cubicBezTo>
                    <a:cubicBezTo>
                      <a:pt x="504" y="784"/>
                      <a:pt x="504" y="784"/>
                      <a:pt x="504" y="784"/>
                    </a:cubicBezTo>
                    <a:cubicBezTo>
                      <a:pt x="721" y="784"/>
                      <a:pt x="896" y="609"/>
                      <a:pt x="896" y="392"/>
                    </a:cubicBezTo>
                    <a:cubicBezTo>
                      <a:pt x="896" y="175"/>
                      <a:pt x="721" y="0"/>
                      <a:pt x="504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latin typeface="Raleway Light"/>
                </a:endParaRPr>
              </a:p>
            </p:txBody>
          </p:sp>
          <p:sp>
            <p:nvSpPr>
              <p:cNvPr id="18" name="Oval 6"/>
              <p:cNvSpPr>
                <a:spLocks/>
              </p:cNvSpPr>
              <p:nvPr/>
            </p:nvSpPr>
            <p:spPr bwMode="auto">
              <a:xfrm>
                <a:off x="1655635" y="2814331"/>
                <a:ext cx="95903" cy="95276"/>
              </a:xfrm>
              <a:prstGeom prst="ellipse">
                <a:avLst/>
              </a:prstGeom>
              <a:solidFill>
                <a:schemeClr val="accent5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dirty="0">
                  <a:latin typeface="Raleway Light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353072" y="3063038"/>
              <a:ext cx="99647" cy="197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d-ID" sz="1800" dirty="0">
                <a:solidFill>
                  <a:schemeClr val="bg1">
                    <a:lumMod val="65000"/>
                  </a:schemeClr>
                </a:solidFill>
                <a:latin typeface="Raleway Light"/>
                <a:cs typeface="Raleway Light"/>
              </a:endParaRPr>
            </a:p>
          </p:txBody>
        </p:sp>
        <p:sp>
          <p:nvSpPr>
            <p:cNvPr id="7" name="Freeform 29"/>
            <p:cNvSpPr>
              <a:spLocks noEditPoints="1"/>
            </p:cNvSpPr>
            <p:nvPr/>
          </p:nvSpPr>
          <p:spPr bwMode="auto">
            <a:xfrm>
              <a:off x="2269943" y="3130076"/>
              <a:ext cx="115372" cy="115448"/>
            </a:xfrm>
            <a:custGeom>
              <a:avLst/>
              <a:gdLst>
                <a:gd name="T0" fmla="*/ 0 w 636"/>
                <a:gd name="T1" fmla="*/ 318 h 636"/>
                <a:gd name="T2" fmla="*/ 636 w 636"/>
                <a:gd name="T3" fmla="*/ 318 h 636"/>
                <a:gd name="T4" fmla="*/ 594 w 636"/>
                <a:gd name="T5" fmla="*/ 308 h 636"/>
                <a:gd name="T6" fmla="*/ 448 w 636"/>
                <a:gd name="T7" fmla="*/ 179 h 636"/>
                <a:gd name="T8" fmla="*/ 594 w 636"/>
                <a:gd name="T9" fmla="*/ 308 h 636"/>
                <a:gd name="T10" fmla="*/ 223 w 636"/>
                <a:gd name="T11" fmla="*/ 486 h 636"/>
                <a:gd name="T12" fmla="*/ 308 w 636"/>
                <a:gd name="T13" fmla="*/ 594 h 636"/>
                <a:gd name="T14" fmla="*/ 329 w 636"/>
                <a:gd name="T15" fmla="*/ 42 h 636"/>
                <a:gd name="T16" fmla="*/ 328 w 636"/>
                <a:gd name="T17" fmla="*/ 184 h 636"/>
                <a:gd name="T18" fmla="*/ 329 w 636"/>
                <a:gd name="T19" fmla="*/ 42 h 636"/>
                <a:gd name="T20" fmla="*/ 510 w 636"/>
                <a:gd name="T21" fmla="*/ 119 h 636"/>
                <a:gd name="T22" fmla="*/ 363 w 636"/>
                <a:gd name="T23" fmla="*/ 45 h 636"/>
                <a:gd name="T24" fmla="*/ 308 w 636"/>
                <a:gd name="T25" fmla="*/ 184 h 636"/>
                <a:gd name="T26" fmla="*/ 307 w 636"/>
                <a:gd name="T27" fmla="*/ 42 h 636"/>
                <a:gd name="T28" fmla="*/ 196 w 636"/>
                <a:gd name="T29" fmla="*/ 160 h 636"/>
                <a:gd name="T30" fmla="*/ 273 w 636"/>
                <a:gd name="T31" fmla="*/ 45 h 636"/>
                <a:gd name="T32" fmla="*/ 207 w 636"/>
                <a:gd name="T33" fmla="*/ 186 h 636"/>
                <a:gd name="T34" fmla="*/ 308 w 636"/>
                <a:gd name="T35" fmla="*/ 308 h 636"/>
                <a:gd name="T36" fmla="*/ 207 w 636"/>
                <a:gd name="T37" fmla="*/ 186 h 636"/>
                <a:gd name="T38" fmla="*/ 308 w 636"/>
                <a:gd name="T39" fmla="*/ 452 h 636"/>
                <a:gd name="T40" fmla="*/ 185 w 636"/>
                <a:gd name="T41" fmla="*/ 328 h 636"/>
                <a:gd name="T42" fmla="*/ 273 w 636"/>
                <a:gd name="T43" fmla="*/ 591 h 636"/>
                <a:gd name="T44" fmla="*/ 204 w 636"/>
                <a:gd name="T45" fmla="*/ 493 h 636"/>
                <a:gd name="T46" fmla="*/ 328 w 636"/>
                <a:gd name="T47" fmla="*/ 594 h 636"/>
                <a:gd name="T48" fmla="*/ 413 w 636"/>
                <a:gd name="T49" fmla="*/ 486 h 636"/>
                <a:gd name="T50" fmla="*/ 328 w 636"/>
                <a:gd name="T51" fmla="*/ 594 h 636"/>
                <a:gd name="T52" fmla="*/ 498 w 636"/>
                <a:gd name="T53" fmla="*/ 528 h 636"/>
                <a:gd name="T54" fmla="*/ 432 w 636"/>
                <a:gd name="T55" fmla="*/ 493 h 636"/>
                <a:gd name="T56" fmla="*/ 328 w 636"/>
                <a:gd name="T57" fmla="*/ 452 h 636"/>
                <a:gd name="T58" fmla="*/ 451 w 636"/>
                <a:gd name="T59" fmla="*/ 328 h 636"/>
                <a:gd name="T60" fmla="*/ 328 w 636"/>
                <a:gd name="T61" fmla="*/ 308 h 636"/>
                <a:gd name="T62" fmla="*/ 429 w 636"/>
                <a:gd name="T63" fmla="*/ 186 h 636"/>
                <a:gd name="T64" fmla="*/ 328 w 636"/>
                <a:gd name="T65" fmla="*/ 308 h 636"/>
                <a:gd name="T66" fmla="*/ 188 w 636"/>
                <a:gd name="T67" fmla="*/ 179 h 636"/>
                <a:gd name="T68" fmla="*/ 42 w 636"/>
                <a:gd name="T69" fmla="*/ 308 h 636"/>
                <a:gd name="T70" fmla="*/ 42 w 636"/>
                <a:gd name="T71" fmla="*/ 328 h 636"/>
                <a:gd name="T72" fmla="*/ 195 w 636"/>
                <a:gd name="T73" fmla="*/ 475 h 636"/>
                <a:gd name="T74" fmla="*/ 42 w 636"/>
                <a:gd name="T75" fmla="*/ 328 h 636"/>
                <a:gd name="T76" fmla="*/ 441 w 636"/>
                <a:gd name="T77" fmla="*/ 475 h 636"/>
                <a:gd name="T78" fmla="*/ 594 w 636"/>
                <a:gd name="T79" fmla="*/ 328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6" h="636">
                  <a:moveTo>
                    <a:pt x="318" y="0"/>
                  </a:moveTo>
                  <a:cubicBezTo>
                    <a:pt x="142" y="0"/>
                    <a:pt x="0" y="142"/>
                    <a:pt x="0" y="318"/>
                  </a:cubicBezTo>
                  <a:cubicBezTo>
                    <a:pt x="0" y="494"/>
                    <a:pt x="142" y="636"/>
                    <a:pt x="318" y="636"/>
                  </a:cubicBezTo>
                  <a:cubicBezTo>
                    <a:pt x="494" y="636"/>
                    <a:pt x="636" y="494"/>
                    <a:pt x="636" y="318"/>
                  </a:cubicBezTo>
                  <a:cubicBezTo>
                    <a:pt x="636" y="142"/>
                    <a:pt x="494" y="0"/>
                    <a:pt x="318" y="0"/>
                  </a:cubicBezTo>
                  <a:close/>
                  <a:moveTo>
                    <a:pt x="594" y="308"/>
                  </a:moveTo>
                  <a:cubicBezTo>
                    <a:pt x="471" y="308"/>
                    <a:pt x="471" y="308"/>
                    <a:pt x="471" y="308"/>
                  </a:cubicBezTo>
                  <a:cubicBezTo>
                    <a:pt x="470" y="262"/>
                    <a:pt x="462" y="219"/>
                    <a:pt x="448" y="179"/>
                  </a:cubicBezTo>
                  <a:cubicBezTo>
                    <a:pt x="476" y="168"/>
                    <a:pt x="501" y="152"/>
                    <a:pt x="525" y="134"/>
                  </a:cubicBezTo>
                  <a:cubicBezTo>
                    <a:pt x="566" y="181"/>
                    <a:pt x="592" y="241"/>
                    <a:pt x="594" y="308"/>
                  </a:cubicBezTo>
                  <a:close/>
                  <a:moveTo>
                    <a:pt x="307" y="594"/>
                  </a:moveTo>
                  <a:cubicBezTo>
                    <a:pt x="273" y="566"/>
                    <a:pt x="244" y="529"/>
                    <a:pt x="223" y="486"/>
                  </a:cubicBezTo>
                  <a:cubicBezTo>
                    <a:pt x="250" y="478"/>
                    <a:pt x="278" y="473"/>
                    <a:pt x="308" y="472"/>
                  </a:cubicBezTo>
                  <a:cubicBezTo>
                    <a:pt x="308" y="594"/>
                    <a:pt x="308" y="594"/>
                    <a:pt x="308" y="594"/>
                  </a:cubicBezTo>
                  <a:cubicBezTo>
                    <a:pt x="307" y="594"/>
                    <a:pt x="307" y="594"/>
                    <a:pt x="307" y="594"/>
                  </a:cubicBezTo>
                  <a:close/>
                  <a:moveTo>
                    <a:pt x="329" y="42"/>
                  </a:moveTo>
                  <a:cubicBezTo>
                    <a:pt x="368" y="74"/>
                    <a:pt x="400" y="117"/>
                    <a:pt x="421" y="167"/>
                  </a:cubicBezTo>
                  <a:cubicBezTo>
                    <a:pt x="392" y="177"/>
                    <a:pt x="361" y="183"/>
                    <a:pt x="328" y="184"/>
                  </a:cubicBezTo>
                  <a:cubicBezTo>
                    <a:pt x="328" y="42"/>
                    <a:pt x="328" y="42"/>
                    <a:pt x="328" y="42"/>
                  </a:cubicBezTo>
                  <a:cubicBezTo>
                    <a:pt x="329" y="42"/>
                    <a:pt x="329" y="42"/>
                    <a:pt x="329" y="42"/>
                  </a:cubicBezTo>
                  <a:close/>
                  <a:moveTo>
                    <a:pt x="363" y="45"/>
                  </a:moveTo>
                  <a:cubicBezTo>
                    <a:pt x="420" y="55"/>
                    <a:pt x="471" y="81"/>
                    <a:pt x="510" y="119"/>
                  </a:cubicBezTo>
                  <a:cubicBezTo>
                    <a:pt x="489" y="136"/>
                    <a:pt x="466" y="150"/>
                    <a:pt x="440" y="160"/>
                  </a:cubicBezTo>
                  <a:cubicBezTo>
                    <a:pt x="421" y="116"/>
                    <a:pt x="395" y="77"/>
                    <a:pt x="363" y="45"/>
                  </a:cubicBezTo>
                  <a:close/>
                  <a:moveTo>
                    <a:pt x="308" y="42"/>
                  </a:moveTo>
                  <a:cubicBezTo>
                    <a:pt x="308" y="184"/>
                    <a:pt x="308" y="184"/>
                    <a:pt x="308" y="184"/>
                  </a:cubicBezTo>
                  <a:cubicBezTo>
                    <a:pt x="275" y="183"/>
                    <a:pt x="244" y="177"/>
                    <a:pt x="215" y="167"/>
                  </a:cubicBezTo>
                  <a:cubicBezTo>
                    <a:pt x="236" y="117"/>
                    <a:pt x="268" y="74"/>
                    <a:pt x="307" y="42"/>
                  </a:cubicBezTo>
                  <a:cubicBezTo>
                    <a:pt x="307" y="42"/>
                    <a:pt x="307" y="42"/>
                    <a:pt x="308" y="42"/>
                  </a:cubicBezTo>
                  <a:close/>
                  <a:moveTo>
                    <a:pt x="196" y="160"/>
                  </a:moveTo>
                  <a:cubicBezTo>
                    <a:pt x="171" y="150"/>
                    <a:pt x="147" y="136"/>
                    <a:pt x="126" y="119"/>
                  </a:cubicBezTo>
                  <a:cubicBezTo>
                    <a:pt x="165" y="81"/>
                    <a:pt x="216" y="55"/>
                    <a:pt x="273" y="45"/>
                  </a:cubicBezTo>
                  <a:cubicBezTo>
                    <a:pt x="241" y="77"/>
                    <a:pt x="215" y="116"/>
                    <a:pt x="196" y="160"/>
                  </a:cubicBezTo>
                  <a:close/>
                  <a:moveTo>
                    <a:pt x="207" y="186"/>
                  </a:moveTo>
                  <a:cubicBezTo>
                    <a:pt x="239" y="197"/>
                    <a:pt x="273" y="204"/>
                    <a:pt x="308" y="205"/>
                  </a:cubicBezTo>
                  <a:cubicBezTo>
                    <a:pt x="308" y="308"/>
                    <a:pt x="308" y="308"/>
                    <a:pt x="308" y="308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6" y="265"/>
                    <a:pt x="194" y="224"/>
                    <a:pt x="207" y="186"/>
                  </a:cubicBezTo>
                  <a:close/>
                  <a:moveTo>
                    <a:pt x="308" y="328"/>
                  </a:moveTo>
                  <a:cubicBezTo>
                    <a:pt x="308" y="452"/>
                    <a:pt x="308" y="452"/>
                    <a:pt x="308" y="452"/>
                  </a:cubicBezTo>
                  <a:cubicBezTo>
                    <a:pt x="275" y="453"/>
                    <a:pt x="244" y="458"/>
                    <a:pt x="215" y="468"/>
                  </a:cubicBezTo>
                  <a:cubicBezTo>
                    <a:pt x="197" y="425"/>
                    <a:pt x="186" y="378"/>
                    <a:pt x="185" y="328"/>
                  </a:cubicBezTo>
                  <a:lnTo>
                    <a:pt x="308" y="328"/>
                  </a:lnTo>
                  <a:close/>
                  <a:moveTo>
                    <a:pt x="273" y="591"/>
                  </a:moveTo>
                  <a:cubicBezTo>
                    <a:pt x="222" y="582"/>
                    <a:pt x="176" y="560"/>
                    <a:pt x="138" y="528"/>
                  </a:cubicBezTo>
                  <a:cubicBezTo>
                    <a:pt x="158" y="514"/>
                    <a:pt x="180" y="502"/>
                    <a:pt x="204" y="493"/>
                  </a:cubicBezTo>
                  <a:cubicBezTo>
                    <a:pt x="222" y="531"/>
                    <a:pt x="245" y="563"/>
                    <a:pt x="273" y="591"/>
                  </a:cubicBezTo>
                  <a:close/>
                  <a:moveTo>
                    <a:pt x="328" y="594"/>
                  </a:moveTo>
                  <a:cubicBezTo>
                    <a:pt x="328" y="472"/>
                    <a:pt x="328" y="472"/>
                    <a:pt x="328" y="472"/>
                  </a:cubicBezTo>
                  <a:cubicBezTo>
                    <a:pt x="358" y="473"/>
                    <a:pt x="386" y="478"/>
                    <a:pt x="413" y="486"/>
                  </a:cubicBezTo>
                  <a:cubicBezTo>
                    <a:pt x="392" y="529"/>
                    <a:pt x="363" y="566"/>
                    <a:pt x="329" y="594"/>
                  </a:cubicBezTo>
                  <a:cubicBezTo>
                    <a:pt x="329" y="594"/>
                    <a:pt x="329" y="594"/>
                    <a:pt x="328" y="594"/>
                  </a:cubicBezTo>
                  <a:close/>
                  <a:moveTo>
                    <a:pt x="432" y="493"/>
                  </a:moveTo>
                  <a:cubicBezTo>
                    <a:pt x="456" y="502"/>
                    <a:pt x="478" y="514"/>
                    <a:pt x="498" y="528"/>
                  </a:cubicBezTo>
                  <a:cubicBezTo>
                    <a:pt x="460" y="560"/>
                    <a:pt x="414" y="582"/>
                    <a:pt x="363" y="591"/>
                  </a:cubicBezTo>
                  <a:cubicBezTo>
                    <a:pt x="391" y="563"/>
                    <a:pt x="414" y="531"/>
                    <a:pt x="432" y="493"/>
                  </a:cubicBezTo>
                  <a:close/>
                  <a:moveTo>
                    <a:pt x="421" y="468"/>
                  </a:moveTo>
                  <a:cubicBezTo>
                    <a:pt x="392" y="458"/>
                    <a:pt x="361" y="453"/>
                    <a:pt x="328" y="452"/>
                  </a:cubicBezTo>
                  <a:cubicBezTo>
                    <a:pt x="328" y="328"/>
                    <a:pt x="328" y="328"/>
                    <a:pt x="328" y="328"/>
                  </a:cubicBezTo>
                  <a:cubicBezTo>
                    <a:pt x="451" y="328"/>
                    <a:pt x="451" y="328"/>
                    <a:pt x="451" y="328"/>
                  </a:cubicBezTo>
                  <a:cubicBezTo>
                    <a:pt x="450" y="378"/>
                    <a:pt x="439" y="425"/>
                    <a:pt x="421" y="468"/>
                  </a:cubicBezTo>
                  <a:close/>
                  <a:moveTo>
                    <a:pt x="328" y="308"/>
                  </a:moveTo>
                  <a:cubicBezTo>
                    <a:pt x="328" y="205"/>
                    <a:pt x="328" y="205"/>
                    <a:pt x="328" y="205"/>
                  </a:cubicBezTo>
                  <a:cubicBezTo>
                    <a:pt x="363" y="204"/>
                    <a:pt x="397" y="197"/>
                    <a:pt x="429" y="186"/>
                  </a:cubicBezTo>
                  <a:cubicBezTo>
                    <a:pt x="442" y="224"/>
                    <a:pt x="450" y="265"/>
                    <a:pt x="451" y="308"/>
                  </a:cubicBezTo>
                  <a:lnTo>
                    <a:pt x="328" y="308"/>
                  </a:lnTo>
                  <a:close/>
                  <a:moveTo>
                    <a:pt x="111" y="134"/>
                  </a:moveTo>
                  <a:cubicBezTo>
                    <a:pt x="135" y="152"/>
                    <a:pt x="160" y="168"/>
                    <a:pt x="188" y="179"/>
                  </a:cubicBezTo>
                  <a:cubicBezTo>
                    <a:pt x="174" y="219"/>
                    <a:pt x="166" y="262"/>
                    <a:pt x="165" y="308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44" y="241"/>
                    <a:pt x="70" y="181"/>
                    <a:pt x="111" y="134"/>
                  </a:cubicBezTo>
                  <a:close/>
                  <a:moveTo>
                    <a:pt x="42" y="328"/>
                  </a:moveTo>
                  <a:cubicBezTo>
                    <a:pt x="165" y="328"/>
                    <a:pt x="165" y="328"/>
                    <a:pt x="165" y="328"/>
                  </a:cubicBezTo>
                  <a:cubicBezTo>
                    <a:pt x="166" y="381"/>
                    <a:pt x="177" y="430"/>
                    <a:pt x="195" y="475"/>
                  </a:cubicBezTo>
                  <a:cubicBezTo>
                    <a:pt x="169" y="485"/>
                    <a:pt x="145" y="498"/>
                    <a:pt x="123" y="514"/>
                  </a:cubicBezTo>
                  <a:cubicBezTo>
                    <a:pt x="75" y="466"/>
                    <a:pt x="44" y="401"/>
                    <a:pt x="42" y="328"/>
                  </a:cubicBezTo>
                  <a:close/>
                  <a:moveTo>
                    <a:pt x="513" y="514"/>
                  </a:moveTo>
                  <a:cubicBezTo>
                    <a:pt x="491" y="498"/>
                    <a:pt x="467" y="485"/>
                    <a:pt x="441" y="475"/>
                  </a:cubicBezTo>
                  <a:cubicBezTo>
                    <a:pt x="459" y="430"/>
                    <a:pt x="470" y="381"/>
                    <a:pt x="471" y="32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2" y="401"/>
                    <a:pt x="561" y="466"/>
                    <a:pt x="513" y="5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pic>
        <p:nvPicPr>
          <p:cNvPr id="39" name="Picture Placeholder 3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b="7783"/>
          <a:stretch/>
        </p:blipFill>
        <p:spPr>
          <a:xfrm>
            <a:off x="10047288" y="4926013"/>
            <a:ext cx="12590462" cy="7051675"/>
          </a:xfrm>
        </p:spPr>
      </p:pic>
      <p:sp>
        <p:nvSpPr>
          <p:cNvPr id="50" name="TextBox 49"/>
          <p:cNvSpPr txBox="1"/>
          <p:nvPr/>
        </p:nvSpPr>
        <p:spPr>
          <a:xfrm>
            <a:off x="4472609" y="1008925"/>
            <a:ext cx="15339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З</a:t>
            </a:r>
            <a:r>
              <a:rPr lang="bg-BG" sz="6000" b="1" dirty="0" err="1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ащо</a:t>
            </a:r>
            <a:r>
              <a:rPr lang="bg-BG" sz="6000" b="1" dirty="0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 някои онлайн медии ни манипулират</a:t>
            </a:r>
            <a:r>
              <a:rPr lang="bg-BG" sz="5400" b="1" dirty="0">
                <a:solidFill>
                  <a:schemeClr val="tx2"/>
                </a:solidFill>
                <a:latin typeface="Raleway" charset="0"/>
                <a:ea typeface="Raleway" charset="0"/>
                <a:cs typeface="Raleway" charset="0"/>
              </a:rPr>
              <a:t>?</a:t>
            </a:r>
            <a:endParaRPr lang="en-US" sz="5400" b="1" dirty="0">
              <a:solidFill>
                <a:schemeClr val="tx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7CC54-E035-414E-A02A-BBD208439D39}"/>
              </a:ext>
            </a:extLst>
          </p:cNvPr>
          <p:cNvSpPr txBox="1"/>
          <p:nvPr/>
        </p:nvSpPr>
        <p:spPr>
          <a:xfrm>
            <a:off x="1391344" y="2603081"/>
            <a:ext cx="7573617" cy="104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ü"/>
            </a:pPr>
            <a:r>
              <a:rPr lang="en-BG" sz="4800" dirty="0">
                <a:solidFill>
                  <a:schemeClr val="accent1"/>
                </a:solidFill>
              </a:rPr>
              <a:t>З</a:t>
            </a:r>
            <a:r>
              <a:rPr lang="bg-BG" sz="4800" dirty="0" err="1">
                <a:solidFill>
                  <a:schemeClr val="accent1"/>
                </a:solidFill>
              </a:rPr>
              <a:t>аради</a:t>
            </a:r>
            <a:r>
              <a:rPr lang="bg-BG" sz="4800" dirty="0">
                <a:solidFill>
                  <a:schemeClr val="accent1"/>
                </a:solidFill>
              </a:rPr>
              <a:t> финансов интерес</a:t>
            </a:r>
          </a:p>
          <a:p>
            <a:pPr marL="571500" indent="-571500">
              <a:buFont typeface="Wingdings" pitchFamily="2" charset="2"/>
              <a:buChar char="§"/>
            </a:pPr>
            <a:endParaRPr lang="bg-BG" sz="4800" dirty="0">
              <a:solidFill>
                <a:schemeClr val="accent1"/>
              </a:solidFill>
            </a:endParaRPr>
          </a:p>
          <a:p>
            <a:pPr marL="685800" indent="-685800">
              <a:buFont typeface="Wingdings" pitchFamily="2" charset="2"/>
              <a:buChar char="ü"/>
            </a:pPr>
            <a:r>
              <a:rPr lang="bg-BG" sz="4800" dirty="0">
                <a:solidFill>
                  <a:schemeClr val="accent1"/>
                </a:solidFill>
              </a:rPr>
              <a:t>Обслужват политически или корпоративни цели</a:t>
            </a:r>
          </a:p>
          <a:p>
            <a:pPr marL="685800" indent="-685800">
              <a:buFont typeface="Wingdings" pitchFamily="2" charset="2"/>
              <a:buChar char="ü"/>
            </a:pPr>
            <a:endParaRPr lang="bg-BG" sz="4800" dirty="0">
              <a:solidFill>
                <a:schemeClr val="accent1"/>
              </a:solidFill>
            </a:endParaRPr>
          </a:p>
          <a:p>
            <a:pPr marL="685800" indent="-685800">
              <a:buFont typeface="Wingdings" pitchFamily="2" charset="2"/>
              <a:buChar char="ü"/>
            </a:pPr>
            <a:r>
              <a:rPr lang="bg-BG" sz="4800" dirty="0">
                <a:solidFill>
                  <a:schemeClr val="accent1"/>
                </a:solidFill>
              </a:rPr>
              <a:t>Управляват общественото мнение и нагласи</a:t>
            </a:r>
          </a:p>
          <a:p>
            <a:pPr marL="685800" indent="-685800">
              <a:buFont typeface="Wingdings" pitchFamily="2" charset="2"/>
              <a:buChar char="ü"/>
            </a:pPr>
            <a:endParaRPr lang="bg-BG" sz="4800" dirty="0">
              <a:solidFill>
                <a:schemeClr val="accent1"/>
              </a:solidFill>
            </a:endParaRPr>
          </a:p>
          <a:p>
            <a:pPr marL="685800" indent="-685800">
              <a:buFont typeface="Wingdings" pitchFamily="2" charset="2"/>
              <a:buChar char="ü"/>
            </a:pPr>
            <a:r>
              <a:rPr lang="bg-BG" sz="4800" dirty="0">
                <a:solidFill>
                  <a:schemeClr val="accent1"/>
                </a:solidFill>
              </a:rPr>
              <a:t>Разполагат с читателското доверие като капитал</a:t>
            </a:r>
            <a:endParaRPr lang="en-BG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8480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A96F533-1BC7-DF4B-88C2-AC0EF92AC4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" b="9305"/>
          <a:stretch>
            <a:fillRect/>
          </a:stretch>
        </p:blipFill>
        <p:spPr>
          <a:xfrm>
            <a:off x="1171278" y="3578273"/>
            <a:ext cx="10900687" cy="77920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815593-4471-4042-B5E5-A9B84D73D7EC}"/>
              </a:ext>
            </a:extLst>
          </p:cNvPr>
          <p:cNvSpPr txBox="1"/>
          <p:nvPr/>
        </p:nvSpPr>
        <p:spPr>
          <a:xfrm>
            <a:off x="4257399" y="735496"/>
            <a:ext cx="149086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6000" b="1" dirty="0">
                <a:solidFill>
                  <a:schemeClr val="accent2"/>
                </a:solidFill>
                <a:ea typeface="Apple Color Emoji" pitchFamily="2" charset="0"/>
              </a:rPr>
              <a:t>Кое медийно послание е манипулативно?</a:t>
            </a:r>
            <a:endParaRPr lang="en-BG" sz="6000" b="1" dirty="0">
              <a:solidFill>
                <a:schemeClr val="accent2"/>
              </a:solidFill>
              <a:latin typeface="Apple Braille" pitchFamily="2" charset="0"/>
              <a:ea typeface="Apple Color Emoji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33964-43A9-7742-9D76-B828082265E1}"/>
              </a:ext>
            </a:extLst>
          </p:cNvPr>
          <p:cNvSpPr txBox="1"/>
          <p:nvPr/>
        </p:nvSpPr>
        <p:spPr>
          <a:xfrm>
            <a:off x="12761843" y="2882348"/>
            <a:ext cx="9521687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Съдържа измислена, частично вярна или едностранно отразена информация.</a:t>
            </a:r>
          </a:p>
          <a:p>
            <a:pPr marL="571500" indent="-571500">
              <a:buFont typeface="Wingdings" pitchFamily="2" charset="2"/>
              <a:buChar char="§"/>
            </a:pPr>
            <a:endParaRPr lang="bg-BG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Цели да мобилизира конкретни реакции</a:t>
            </a:r>
          </a:p>
          <a:p>
            <a:pPr marL="571500" indent="-571500">
              <a:buFont typeface="Wingdings" pitchFamily="2" charset="2"/>
              <a:buChar char="§"/>
            </a:pPr>
            <a:endParaRPr lang="bg-BG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Разчита на съществуващи нагласи и емоционални вълнения</a:t>
            </a:r>
          </a:p>
          <a:p>
            <a:pPr marL="571500" indent="-571500">
              <a:buFont typeface="Wingdings" pitchFamily="2" charset="2"/>
              <a:buChar char="§"/>
            </a:pPr>
            <a:endParaRPr lang="bg-BG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Не посочва източник или не цитира надеждно посочен източник</a:t>
            </a:r>
          </a:p>
          <a:p>
            <a:pPr marL="571500" indent="-571500">
              <a:buFont typeface="Wingdings" pitchFamily="2" charset="2"/>
              <a:buChar char="§"/>
            </a:pPr>
            <a:endParaRPr lang="bg-BG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Цели да предизвика бърза реакция без задълбочено обмисляне</a:t>
            </a:r>
          </a:p>
          <a:p>
            <a:pPr marL="571500" indent="-571500">
              <a:buFont typeface="Wingdings" pitchFamily="2" charset="2"/>
              <a:buChar char="§"/>
            </a:pPr>
            <a:endParaRPr lang="bg-BG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Често умело е използван контекста – например паметни дати от годината, конкретни събития и други.</a:t>
            </a:r>
          </a:p>
        </p:txBody>
      </p:sp>
    </p:spTree>
    <p:extLst>
      <p:ext uri="{BB962C8B-B14F-4D97-AF65-F5344CB8AC3E}">
        <p14:creationId xmlns:p14="http://schemas.microsoft.com/office/powerpoint/2010/main" val="4145085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A96F533-1BC7-DF4B-88C2-AC0EF92AC4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r="10655"/>
          <a:stretch/>
        </p:blipFill>
        <p:spPr>
          <a:xfrm>
            <a:off x="972495" y="3187452"/>
            <a:ext cx="10900687" cy="77920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815593-4471-4042-B5E5-A9B84D73D7EC}"/>
              </a:ext>
            </a:extLst>
          </p:cNvPr>
          <p:cNvSpPr txBox="1"/>
          <p:nvPr/>
        </p:nvSpPr>
        <p:spPr>
          <a:xfrm>
            <a:off x="4217643" y="914401"/>
            <a:ext cx="14908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6000" b="1" dirty="0">
                <a:solidFill>
                  <a:schemeClr val="accent2"/>
                </a:solidFill>
                <a:ea typeface="Apple Color Emoji" pitchFamily="2" charset="0"/>
              </a:rPr>
              <a:t>Как да разпознаем манипулацията?</a:t>
            </a:r>
            <a:endParaRPr lang="en-BG" sz="6000" b="1" dirty="0">
              <a:solidFill>
                <a:schemeClr val="accent2"/>
              </a:solidFill>
              <a:ea typeface="Apple Color Emoji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33964-43A9-7742-9D76-B828082265E1}"/>
              </a:ext>
            </a:extLst>
          </p:cNvPr>
          <p:cNvSpPr txBox="1"/>
          <p:nvPr/>
        </p:nvSpPr>
        <p:spPr>
          <a:xfrm>
            <a:off x="12761843" y="2882348"/>
            <a:ext cx="9521687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Проверявайте информацията си от поне два независими източника.</a:t>
            </a:r>
          </a:p>
          <a:p>
            <a:endParaRPr lang="bg-BG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Преценете какъв е тонът на поднесената информация – дали е обективен и </a:t>
            </a:r>
            <a:r>
              <a:rPr lang="bg-BG" dirty="0" err="1">
                <a:solidFill>
                  <a:schemeClr val="accent1"/>
                </a:solidFill>
              </a:rPr>
              <a:t>безпристратен</a:t>
            </a:r>
            <a:r>
              <a:rPr lang="bg-BG" dirty="0">
                <a:solidFill>
                  <a:schemeClr val="accent1"/>
                </a:solidFill>
              </a:rPr>
              <a:t> или емоционален и непрофесионален.</a:t>
            </a:r>
          </a:p>
          <a:p>
            <a:pPr marL="571500" indent="-571500">
              <a:buFont typeface="Wingdings" pitchFamily="2" charset="2"/>
              <a:buChar char="§"/>
            </a:pPr>
            <a:endParaRPr lang="bg-BG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Проверете автора.</a:t>
            </a:r>
          </a:p>
          <a:p>
            <a:pPr marL="571500" indent="-571500">
              <a:buFont typeface="Wingdings" pitchFamily="2" charset="2"/>
              <a:buChar char="§"/>
            </a:pPr>
            <a:endParaRPr lang="bg-BG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Поставете под съмнение собствените си убеждения.</a:t>
            </a:r>
          </a:p>
          <a:p>
            <a:pPr marL="571500" indent="-571500">
              <a:buFont typeface="Wingdings" pitchFamily="2" charset="2"/>
              <a:buChar char="§"/>
            </a:pPr>
            <a:endParaRPr lang="bg-BG" dirty="0">
              <a:solidFill>
                <a:schemeClr val="accent1"/>
              </a:solidFill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bg-BG" dirty="0">
                <a:solidFill>
                  <a:schemeClr val="accent1"/>
                </a:solidFill>
              </a:rPr>
              <a:t>Проверете изображенията.</a:t>
            </a:r>
          </a:p>
          <a:p>
            <a:pPr marL="571500" indent="-571500">
              <a:buFont typeface="Wingdings" pitchFamily="2" charset="2"/>
              <a:buChar char="§"/>
            </a:pPr>
            <a:endParaRPr lang="bg-B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7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240D7B-CB8E-D143-8EF2-7BCCC1E0C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5" y="2925418"/>
            <a:ext cx="9931400" cy="1021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72947-02D2-5C4A-B431-055AAF88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406" y="2988918"/>
            <a:ext cx="9867900" cy="10147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BEE2AD-B6AE-0940-8095-D2009F430F90}"/>
              </a:ext>
            </a:extLst>
          </p:cNvPr>
          <p:cNvSpPr txBox="1"/>
          <p:nvPr/>
        </p:nvSpPr>
        <p:spPr>
          <a:xfrm>
            <a:off x="5797964" y="834887"/>
            <a:ext cx="13523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600" b="1" dirty="0">
                <a:solidFill>
                  <a:schemeClr val="tx2"/>
                </a:solidFill>
              </a:rPr>
              <a:t>Как изглежда манипулацията?</a:t>
            </a:r>
            <a:endParaRPr lang="en-BG" sz="6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78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CC9C1-B208-F845-932D-86CB5C4E9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64" y="2903054"/>
            <a:ext cx="9474200" cy="1009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FB2CB-4559-9141-87BB-0260817AE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443" y="2903054"/>
            <a:ext cx="9855200" cy="1021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C4E47E-6D1F-724E-B3A6-BA34552A7F15}"/>
              </a:ext>
            </a:extLst>
          </p:cNvPr>
          <p:cNvSpPr txBox="1"/>
          <p:nvPr/>
        </p:nvSpPr>
        <p:spPr>
          <a:xfrm>
            <a:off x="5797963" y="834887"/>
            <a:ext cx="139610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600" b="1" dirty="0">
                <a:solidFill>
                  <a:schemeClr val="tx2"/>
                </a:solidFill>
              </a:rPr>
              <a:t>Как изглежда манипулацията?</a:t>
            </a:r>
            <a:endParaRPr lang="en-BG" sz="6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2628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Atitlan - Blue - Light">
      <a:dk1>
        <a:srgbClr val="A1A1A1"/>
      </a:dk1>
      <a:lt1>
        <a:sysClr val="window" lastClr="FFFFFF"/>
      </a:lt1>
      <a:dk2>
        <a:srgbClr val="30C0D4"/>
      </a:dk2>
      <a:lt2>
        <a:srgbClr val="FFFFFF"/>
      </a:lt2>
      <a:accent1>
        <a:srgbClr val="2F2F2F"/>
      </a:accent1>
      <a:accent2>
        <a:srgbClr val="30C0D4"/>
      </a:accent2>
      <a:accent3>
        <a:srgbClr val="8B8B8B"/>
      </a:accent3>
      <a:accent4>
        <a:srgbClr val="555555"/>
      </a:accent4>
      <a:accent5>
        <a:srgbClr val="C6C6C6"/>
      </a:accent5>
      <a:accent6>
        <a:srgbClr val="A1A1A1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10956</TotalTime>
  <Words>740</Words>
  <Application>Microsoft Macintosh PowerPoint</Application>
  <PresentationFormat>Custom</PresentationFormat>
  <Paragraphs>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Apple Braille</vt:lpstr>
      <vt:lpstr>Arial</vt:lpstr>
      <vt:lpstr>Gill Sans</vt:lpstr>
      <vt:lpstr>Lato Light</vt:lpstr>
      <vt:lpstr>Raleway</vt:lpstr>
      <vt:lpstr>Raleway Light</vt:lpstr>
      <vt:lpstr>Raleway Regular</vt:lpstr>
      <vt:lpstr>Source Sans Pro Light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Georgi Arsoff</cp:lastModifiedBy>
  <cp:revision>1608</cp:revision>
  <dcterms:created xsi:type="dcterms:W3CDTF">2014-11-12T21:47:38Z</dcterms:created>
  <dcterms:modified xsi:type="dcterms:W3CDTF">2021-07-02T17:29:25Z</dcterms:modified>
  <cp:category/>
</cp:coreProperties>
</file>